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94" r:id="rId3"/>
    <p:sldId id="335" r:id="rId4"/>
    <p:sldId id="352" r:id="rId5"/>
    <p:sldId id="337" r:id="rId6"/>
    <p:sldId id="348" r:id="rId7"/>
    <p:sldId id="353" r:id="rId8"/>
    <p:sldId id="349" r:id="rId9"/>
    <p:sldId id="350" r:id="rId10"/>
    <p:sldId id="351" r:id="rId11"/>
    <p:sldId id="354" r:id="rId12"/>
    <p:sldId id="320" r:id="rId13"/>
    <p:sldId id="34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42639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915658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204639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657941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16652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77132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46004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29030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26014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14251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45372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54232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16334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sz="2800" b="1" dirty="0" smtClean="0"/>
              <a:t>Опасные явления природы</a:t>
            </a:r>
          </a:p>
          <a:p>
            <a:pPr algn="ctr">
              <a:buClr>
                <a:srgbClr val="000000"/>
              </a:buClr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язык. 4 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260648"/>
            <a:ext cx="70091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Перед вами </a:t>
            </a:r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опасные </a:t>
            </a:r>
            <a:r>
              <a:rPr lang="ru-RU" sz="22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явления природы. Найдите соответствия.</a:t>
            </a:r>
            <a:endParaRPr lang="ru-RU" sz="22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1340768"/>
            <a:ext cx="1992679" cy="672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Метель </a:t>
            </a:r>
            <a:endParaRPr lang="ru-RU" sz="2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3568" y="2276872"/>
            <a:ext cx="1992679" cy="672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Ураган</a:t>
            </a:r>
            <a:endParaRPr lang="ru-RU" sz="2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3568" y="3284984"/>
            <a:ext cx="1992679" cy="672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Буря</a:t>
            </a:r>
            <a:endParaRPr lang="ru-RU" sz="2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83568" y="4437112"/>
            <a:ext cx="1992679" cy="672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Наводнение</a:t>
            </a:r>
            <a:endParaRPr lang="ru-RU" sz="2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43809" y="1196752"/>
            <a:ext cx="5760640" cy="87521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- это </a:t>
            </a:r>
            <a:r>
              <a:rPr lang="ru-RU" b="1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значительное затопление местности в результате </a:t>
            </a:r>
            <a:r>
              <a:rPr lang="ru-RU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подъёма </a:t>
            </a:r>
            <a:r>
              <a:rPr lang="ru-RU" b="1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уровня воды в реке, озере, водохранилище или море</a:t>
            </a:r>
            <a:endParaRPr lang="ru-RU" sz="2400" b="1" kern="1200" dirty="0">
              <a:solidFill>
                <a:schemeClr val="tx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43808" y="2204864"/>
            <a:ext cx="5760640" cy="90569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- длительный</a:t>
            </a:r>
            <a:r>
              <a:rPr lang="ru-RU" b="1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очень сильный ветер, который сопровождается сильным волнением на море  и разрушениями на суше.</a:t>
            </a:r>
            <a:endParaRPr lang="ru-RU" dirty="0">
              <a:solidFill>
                <a:schemeClr val="tx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915816" y="3284984"/>
            <a:ext cx="5460275" cy="9013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endParaRPr lang="ru-RU" b="1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b="1" dirty="0" smtClean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- перенос </a:t>
            </a:r>
            <a:r>
              <a:rPr lang="ru-RU" b="1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ветром снега, поднятого с поверхности </a:t>
            </a:r>
            <a:r>
              <a:rPr lang="ru-RU" b="1" dirty="0" smtClean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земли, сопровождается </a:t>
            </a:r>
            <a:r>
              <a:rPr lang="ru-RU" b="1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снегопадом.</a:t>
            </a:r>
            <a:endParaRPr lang="ru-RU" b="1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4437112"/>
            <a:ext cx="5556068" cy="762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- очень </a:t>
            </a:r>
            <a:r>
              <a:rPr lang="ru-RU" b="1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сильный ветер, скорость которого больше , чем у мчащегося автомобиля.</a:t>
            </a:r>
            <a:endParaRPr lang="ru-RU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98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260648"/>
            <a:ext cx="700915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Проверьте себя.</a:t>
            </a:r>
            <a:endParaRPr lang="ru-RU" sz="22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1560" y="4509120"/>
            <a:ext cx="1992679" cy="672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Метель </a:t>
            </a:r>
            <a:endParaRPr lang="ru-RU" sz="2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1560" y="2276872"/>
            <a:ext cx="1992679" cy="672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Ураган</a:t>
            </a:r>
            <a:endParaRPr lang="ru-RU" sz="2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3429000"/>
            <a:ext cx="1992679" cy="672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Буря</a:t>
            </a:r>
            <a:endParaRPr lang="ru-RU" sz="2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11560" y="1340768"/>
            <a:ext cx="1992679" cy="672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Наводнение</a:t>
            </a:r>
            <a:endParaRPr lang="ru-RU" sz="2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43809" y="1196752"/>
            <a:ext cx="5760639" cy="87521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- это </a:t>
            </a:r>
            <a:r>
              <a:rPr lang="ru-RU" b="1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значительное затопление местности в результате </a:t>
            </a:r>
            <a:r>
              <a:rPr lang="ru-RU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подъёма </a:t>
            </a:r>
            <a:r>
              <a:rPr lang="ru-RU" b="1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уровня воды в реке, озере, водохранилище или море</a:t>
            </a:r>
            <a:endParaRPr lang="ru-RU" sz="2400" b="1" kern="1200" dirty="0">
              <a:solidFill>
                <a:schemeClr val="tx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43808" y="2204864"/>
            <a:ext cx="5760640" cy="90569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- длительный</a:t>
            </a:r>
            <a:r>
              <a:rPr lang="ru-RU" b="1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, очень сильный ветер, который сопровождается сильным волнением на море  и разрушениями на суше.</a:t>
            </a:r>
            <a:endParaRPr lang="ru-RU" dirty="0">
              <a:solidFill>
                <a:schemeClr val="tx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43808" y="3284984"/>
            <a:ext cx="5460275" cy="9013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endParaRPr lang="ru-RU" b="1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b="1" dirty="0" smtClean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- перенос </a:t>
            </a:r>
            <a:r>
              <a:rPr lang="ru-RU" b="1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ветром снега, поднятого с поверхности </a:t>
            </a:r>
            <a:r>
              <a:rPr lang="ru-RU" b="1" dirty="0" smtClean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земли, сопровождается </a:t>
            </a:r>
            <a:r>
              <a:rPr lang="ru-RU" b="1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снегопадом.</a:t>
            </a:r>
            <a:endParaRPr lang="ru-RU" b="1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43808" y="4437112"/>
            <a:ext cx="5556068" cy="762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- очень </a:t>
            </a:r>
            <a:r>
              <a:rPr lang="ru-RU" b="1" dirty="0">
                <a:solidFill>
                  <a:srgbClr val="000000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сильный ветер, скорость которого больше , чем у мчащегося автомобиля.</a:t>
            </a:r>
            <a:endParaRPr lang="ru-RU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2627784" y="1628800"/>
            <a:ext cx="216024" cy="7200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право 2"/>
          <p:cNvSpPr/>
          <p:nvPr/>
        </p:nvSpPr>
        <p:spPr>
          <a:xfrm>
            <a:off x="2627784" y="2564904"/>
            <a:ext cx="216024" cy="7200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2627784" y="3717032"/>
            <a:ext cx="216024" cy="7200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2627784" y="4797152"/>
            <a:ext cx="216024" cy="7200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1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752698" y="-20150"/>
            <a:ext cx="44598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Прослушайте текст.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96552" y="260648"/>
            <a:ext cx="8373292" cy="1595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400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kk-KZ" sz="2400" dirty="0" smtClean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kk-KZ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Составьте </a:t>
            </a:r>
            <a:r>
              <a:rPr lang="kk-KZ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синквейн </a:t>
            </a:r>
            <a:r>
              <a:rPr lang="kk-KZ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 словом «ураган».</a:t>
            </a:r>
          </a:p>
          <a:p>
            <a:pPr algn="ctr">
              <a:lnSpc>
                <a:spcPct val="150000"/>
              </a:lnSpc>
            </a:pPr>
            <a:r>
              <a:rPr lang="kk-KZ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Правило составления синквейна:</a:t>
            </a:r>
          </a:p>
          <a:p>
            <a:pPr>
              <a:lnSpc>
                <a:spcPct val="150000"/>
              </a:lnSpc>
            </a:pPr>
            <a:endParaRPr lang="ru-RU" sz="24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51720" y="1484784"/>
            <a:ext cx="4493623" cy="378823"/>
          </a:xfrm>
          <a:prstGeom prst="roundRect">
            <a:avLst/>
          </a:prstGeom>
          <a:solidFill>
            <a:srgbClr val="FAECF8"/>
          </a:solidFill>
          <a:ln w="38100">
            <a:solidFill>
              <a:schemeClr val="accent5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rgbClr val="002060"/>
                </a:solidFill>
              </a:rPr>
              <a:t>и</a:t>
            </a:r>
            <a:r>
              <a:rPr lang="ru-RU" sz="2400" b="1" kern="1200" dirty="0" smtClean="0">
                <a:solidFill>
                  <a:srgbClr val="002060"/>
                </a:solidFill>
              </a:rPr>
              <a:t>мя существительное</a:t>
            </a:r>
            <a:endParaRPr lang="ru-RU" sz="2400" b="1" kern="12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511" y="2264229"/>
            <a:ext cx="3136450" cy="378823"/>
          </a:xfrm>
          <a:prstGeom prst="roundRect">
            <a:avLst/>
          </a:prstGeom>
          <a:solidFill>
            <a:srgbClr val="FAECF8"/>
          </a:solidFill>
          <a:ln w="38100">
            <a:solidFill>
              <a:schemeClr val="accent5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rgbClr val="002060"/>
                </a:solidFill>
              </a:rPr>
              <a:t>и</a:t>
            </a:r>
            <a:r>
              <a:rPr lang="ru-RU" sz="2400" b="1" kern="1200" dirty="0" smtClean="0">
                <a:solidFill>
                  <a:srgbClr val="002060"/>
                </a:solidFill>
              </a:rPr>
              <a:t>мя прилагательное</a:t>
            </a:r>
            <a:endParaRPr lang="ru-RU" sz="2400" b="1" kern="1200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99592" y="2996952"/>
            <a:ext cx="1872208" cy="378823"/>
          </a:xfrm>
          <a:prstGeom prst="roundRect">
            <a:avLst/>
          </a:prstGeom>
          <a:solidFill>
            <a:srgbClr val="FAECF8"/>
          </a:solidFill>
          <a:ln w="38100">
            <a:solidFill>
              <a:schemeClr val="accent5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rgbClr val="002060"/>
                </a:solidFill>
              </a:rPr>
              <a:t>г</a:t>
            </a:r>
            <a:r>
              <a:rPr lang="ru-RU" sz="2400" b="1" kern="1200" dirty="0" smtClean="0">
                <a:solidFill>
                  <a:srgbClr val="002060"/>
                </a:solidFill>
              </a:rPr>
              <a:t>лагол </a:t>
            </a:r>
            <a:endParaRPr lang="ru-RU" sz="2400" b="1" kern="1200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07704" y="3717032"/>
            <a:ext cx="5220788" cy="740228"/>
          </a:xfrm>
          <a:prstGeom prst="roundRect">
            <a:avLst/>
          </a:prstGeom>
          <a:solidFill>
            <a:srgbClr val="FAECF8"/>
          </a:solidFill>
          <a:ln w="38100">
            <a:solidFill>
              <a:schemeClr val="accent5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предложение из четырех слов, </a:t>
            </a:r>
            <a:endParaRPr lang="kk-KZ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показывающее </a:t>
            </a:r>
            <a:r>
              <a:rPr lang="kk-KZ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отношение </a:t>
            </a: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теме </a:t>
            </a:r>
            <a:endParaRPr lang="ru-RU" sz="24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979712" y="4941168"/>
            <a:ext cx="5220788" cy="740228"/>
          </a:xfrm>
          <a:prstGeom prst="roundRect">
            <a:avLst/>
          </a:prstGeom>
          <a:solidFill>
            <a:srgbClr val="FAECF8"/>
          </a:solidFill>
          <a:ln w="38100">
            <a:solidFill>
              <a:schemeClr val="accent5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лово, связанное </a:t>
            </a:r>
            <a:r>
              <a:rPr lang="kk-KZ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первым словом, </a:t>
            </a: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отражает </a:t>
            </a:r>
            <a:r>
              <a:rPr lang="kk-KZ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сущность </a:t>
            </a: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темы</a:t>
            </a:r>
            <a:endParaRPr lang="ru-RU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88024" y="2276872"/>
            <a:ext cx="3136450" cy="378823"/>
          </a:xfrm>
          <a:prstGeom prst="roundRect">
            <a:avLst/>
          </a:prstGeom>
          <a:solidFill>
            <a:srgbClr val="FAECF8"/>
          </a:solidFill>
          <a:ln w="38100">
            <a:solidFill>
              <a:schemeClr val="accent5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rgbClr val="002060"/>
                </a:solidFill>
              </a:rPr>
              <a:t>и</a:t>
            </a:r>
            <a:r>
              <a:rPr lang="ru-RU" sz="2400" b="1" kern="1200" dirty="0" smtClean="0">
                <a:solidFill>
                  <a:srgbClr val="002060"/>
                </a:solidFill>
              </a:rPr>
              <a:t>мя прилагательное</a:t>
            </a:r>
            <a:endParaRPr lang="ru-RU" sz="2400" b="1" kern="1200" dirty="0">
              <a:solidFill>
                <a:srgbClr val="00206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63888" y="2996952"/>
            <a:ext cx="1872208" cy="378823"/>
          </a:xfrm>
          <a:prstGeom prst="roundRect">
            <a:avLst/>
          </a:prstGeom>
          <a:solidFill>
            <a:srgbClr val="FAECF8"/>
          </a:solidFill>
          <a:ln w="38100">
            <a:solidFill>
              <a:schemeClr val="accent5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rgbClr val="002060"/>
                </a:solidFill>
              </a:rPr>
              <a:t>г</a:t>
            </a:r>
            <a:r>
              <a:rPr lang="ru-RU" sz="2400" b="1" kern="1200" dirty="0" smtClean="0">
                <a:solidFill>
                  <a:srgbClr val="002060"/>
                </a:solidFill>
              </a:rPr>
              <a:t>лагол </a:t>
            </a:r>
            <a:endParaRPr lang="ru-RU" sz="2400" b="1" kern="1200" dirty="0">
              <a:solidFill>
                <a:srgbClr val="00206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300192" y="2996952"/>
            <a:ext cx="1872208" cy="378823"/>
          </a:xfrm>
          <a:prstGeom prst="roundRect">
            <a:avLst/>
          </a:prstGeom>
          <a:solidFill>
            <a:srgbClr val="FAECF8"/>
          </a:solidFill>
          <a:ln w="38100">
            <a:solidFill>
              <a:schemeClr val="accent5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6141" tIns="126141" rIns="126141" bIns="126141" numCol="1" spcCol="1270" rtlCol="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rgbClr val="002060"/>
                </a:solidFill>
              </a:rPr>
              <a:t>г</a:t>
            </a:r>
            <a:r>
              <a:rPr lang="ru-RU" sz="2400" b="1" kern="1200" dirty="0" smtClean="0">
                <a:solidFill>
                  <a:srgbClr val="002060"/>
                </a:solidFill>
              </a:rPr>
              <a:t>лагол </a:t>
            </a:r>
            <a:endParaRPr lang="ru-RU" sz="2400" b="1" kern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21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331640" y="188640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spcAft>
                <a:spcPts val="750"/>
              </a:spcAft>
            </a:pPr>
            <a:r>
              <a:rPr lang="ru-RU" sz="24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Проверьте себя</a:t>
            </a:r>
            <a:endParaRPr lang="ru-RU" sz="24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27991"/>
            <a:ext cx="8881259" cy="6093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3059832" y="404664"/>
            <a:ext cx="2807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Проверьте себя.</a:t>
            </a:r>
            <a:endParaRPr lang="ru-RU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71600" y="1556792"/>
            <a:ext cx="78986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Ураган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Разрушительный</a:t>
            </a:r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сильный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Поднимает, разрушает, срывает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Ураган  - жестокое испытание для людей.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Бедствие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10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5665" y="-171400"/>
            <a:ext cx="9157530" cy="65108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876256" y="5949280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752698" y="-20150"/>
            <a:ext cx="40815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Сегодня на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уроке: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340768"/>
            <a:ext cx="79208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 вы узнаете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об опасных  природных явлениях;</a:t>
            </a:r>
          </a:p>
          <a:p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 будете определять основные моменты 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прочитанного 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текста;</a:t>
            </a:r>
          </a:p>
          <a:p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 научитесь составлять  краткий текст;</a:t>
            </a:r>
          </a:p>
          <a:p>
            <a:pPr marL="342900" indent="-342900">
              <a:buFontTx/>
              <a:buChar char="-"/>
            </a:pP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составлять   словосочетания по модели </a:t>
            </a:r>
          </a:p>
          <a:p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«слово-признак + слово-предмет».</a:t>
            </a:r>
          </a:p>
        </p:txBody>
      </p:sp>
    </p:spTree>
    <p:extLst>
      <p:ext uri="{BB962C8B-B14F-4D97-AF65-F5344CB8AC3E}">
        <p14:creationId xmlns:p14="http://schemas.microsoft.com/office/powerpoint/2010/main" val="33775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87414" y="602128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752698" y="-20150"/>
            <a:ext cx="39324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Сегодня на уроке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27278" y="476672"/>
            <a:ext cx="891672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Мозговой </a:t>
            </a:r>
            <a:r>
              <a:rPr lang="kk-KZ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штурм</a:t>
            </a:r>
          </a:p>
          <a:p>
            <a:pPr algn="ctr"/>
            <a:endParaRPr lang="ru-RU" sz="2800" b="1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200" b="1" dirty="0" smtClean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АРУНАГ          НИЕНЕВОДНА            НИЕЙ</a:t>
            </a:r>
          </a:p>
          <a:p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ТРЯНИЕСЕЛЕЗЕМ                  ЛЬКИСУСО</a:t>
            </a:r>
          </a:p>
          <a:p>
            <a:endParaRPr lang="kk-KZ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ПАДТОЛИСТ</a:t>
            </a:r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1" name="Picture 2" descr="https://admin.idaoffice.org/wp-content/uploads/2017/11/Depositphotos_87860318_m-201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1780803" cy="1246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https://gifok.net/images/2015/11/24/snezhnoe_chudo_04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07707">
            <a:off x="6557169" y="475440"/>
            <a:ext cx="1734660" cy="1551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https://pbs.twimg.com/media/Dse-flZW0AAulR_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420888"/>
            <a:ext cx="1916818" cy="1357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 descr="https://im0-tub-ru.yandex.net/i?id=633bf0af73f0f92f7a2d2bf683dee1bf-l&amp;ref=rim&amp;n=13&amp;w=3000&amp;h=236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92896"/>
            <a:ext cx="1806514" cy="142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8" descr="https://i1.wp.com/1001student.ru/wp-content/auploads/392881/osenniy_listopad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005064"/>
            <a:ext cx="1054389" cy="1207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4" descr="https://www.buergerverein-wahnheidelind.de/weihnachtsmarkt%202011/Eiszapfen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924944"/>
            <a:ext cx="1501239" cy="1348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67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87414" y="602128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752698" y="-20150"/>
            <a:ext cx="39324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Сегодня на уроке</a:t>
            </a:r>
          </a:p>
        </p:txBody>
      </p:sp>
      <p:pic>
        <p:nvPicPr>
          <p:cNvPr id="21" name="Picture 2" descr="https://admin.idaoffice.org/wp-content/uploads/2017/11/Depositphotos_87860318_m-201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1780803" cy="1246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https://gifok.net/images/2015/11/24/snezhnoe_chudo_04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07707">
            <a:off x="6557169" y="475440"/>
            <a:ext cx="1734660" cy="1551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https://pbs.twimg.com/media/Dse-flZW0AAulR_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420888"/>
            <a:ext cx="1916818" cy="1357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 descr="https://im0-tub-ru.yandex.net/i?id=633bf0af73f0f92f7a2d2bf683dee1bf-l&amp;ref=rim&amp;n=13&amp;w=3000&amp;h=236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92896"/>
            <a:ext cx="1806514" cy="142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8" descr="https://i1.wp.com/1001student.ru/wp-content/auploads/392881/osenniy_listopad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005064"/>
            <a:ext cx="1054389" cy="1207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4" descr="https://www.buergerverein-wahnheidelind.de/weihnachtsmarkt%202011/Eiszapfen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924944"/>
            <a:ext cx="1501239" cy="1348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227278" y="404664"/>
            <a:ext cx="891672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Проверьте себя!</a:t>
            </a:r>
          </a:p>
          <a:p>
            <a:pPr algn="ctr"/>
            <a:endParaRPr lang="ru-RU" sz="2800" b="1" i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200" b="1" dirty="0" smtClean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УРАГАН          НАВОДНЕНИЕ            ИНЕЙ</a:t>
            </a:r>
          </a:p>
          <a:p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ЗЕМЛЕТРЯСЕНИЕ                  СОСУЛЬКИ</a:t>
            </a:r>
          </a:p>
          <a:p>
            <a:endParaRPr lang="kk-KZ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ЛИСТОПАД</a:t>
            </a:r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97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8881259" cy="6093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Ответьте на вопросы.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268760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На какие две группы можно разделить природные явления</a:t>
            </a:r>
            <a:r>
              <a:rPr lang="ru-RU" sz="3200" b="1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?</a:t>
            </a:r>
          </a:p>
          <a:p>
            <a:pPr>
              <a:spcAft>
                <a:spcPts val="0"/>
              </a:spcAft>
            </a:pPr>
            <a:endParaRPr lang="ru-RU" sz="3200" dirty="0" smtClean="0">
              <a:latin typeface="+mj-lt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3200" b="1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Назови опасные природные явления?</a:t>
            </a:r>
            <a:endParaRPr lang="ru-RU" sz="3200" dirty="0" smtClean="0">
              <a:latin typeface="+mj-lt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 </a:t>
            </a:r>
            <a:endParaRPr lang="ru-RU" sz="3200" dirty="0">
              <a:latin typeface="+mj-lt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3200" b="1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Какие </a:t>
            </a:r>
            <a:r>
              <a:rPr lang="ru-RU" sz="32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еще опасные природные явления вы знаете? </a:t>
            </a:r>
            <a:endParaRPr lang="ru-RU" sz="32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9552" y="2060848"/>
            <a:ext cx="852054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Опасные и неопасные</a:t>
            </a:r>
          </a:p>
          <a:p>
            <a:endParaRPr lang="ru-RU" sz="2800" b="1" dirty="0" smtClean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800" b="1" dirty="0" smtClean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4726" y="2564904"/>
            <a:ext cx="8520545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endParaRPr lang="ru-RU" sz="2800" b="1" dirty="0" smtClean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8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Ураган</a:t>
            </a:r>
            <a:r>
              <a:rPr lang="ru-RU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наводнение, </a:t>
            </a:r>
            <a:r>
              <a:rPr lang="ru-RU" sz="28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землетрясение</a:t>
            </a:r>
            <a:r>
              <a:rPr lang="ru-RU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  <a:p>
            <a:endParaRPr lang="kk-KZ" sz="2800" b="1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800" b="1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7544" y="4221088"/>
            <a:ext cx="852054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endParaRPr lang="ru-RU" sz="2800" b="1" dirty="0" smtClean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kk-KZ" sz="28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Гололедица, мороз, туман, гроза, ливень</a:t>
            </a:r>
            <a:endParaRPr lang="ru-RU" sz="28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28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836712"/>
            <a:ext cx="835030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Прослушайте</a:t>
            </a:r>
            <a:r>
              <a:rPr lang="ru-RU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текст</a:t>
            </a:r>
            <a:r>
              <a:rPr lang="kk-KZ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800" b="1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8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Казахстане иногда происходят опасные природные явления. Это землятрясения, наводнения, песчаные бури, ураганы и горные обвалы. Их называют стихийными бедствиями. Это опасные природные явления могут угрожать здоровью и жизни людей и принести вред окружающей среде. 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3473"/>
            <a:ext cx="8881259" cy="6093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Ответьте на вопросы.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1052736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каких опасных природных явлениях говорится в тексте? Назовите их.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73677" y="1844824"/>
            <a:ext cx="8470323" cy="847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kk-KZ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</a:t>
            </a:r>
            <a:r>
              <a:rPr lang="kk-KZ" sz="24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емлятрясения</a:t>
            </a:r>
            <a:r>
              <a:rPr lang="kk-KZ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наводнения, песчаные бури, ураганы и горные обвалы.</a:t>
            </a:r>
            <a:endParaRPr lang="ru-RU" sz="2400" b="1" dirty="0">
              <a:solidFill>
                <a:srgbClr val="00B0F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7544" y="2780928"/>
            <a:ext cx="4326826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часто они происходят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4149080"/>
            <a:ext cx="98090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/>
              <a:t>Что несут людям эти природные явления?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11560" y="3212976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счастью, стихийные бедствия происходят не часто, их ещё называют экстремальными.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55576" y="4653136"/>
            <a:ext cx="82296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Многие </a:t>
            </a:r>
            <a:r>
              <a:rPr lang="ru-RU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явления природы всегда угрожают здоровью и жизни людей и наносят вред природе.</a:t>
            </a:r>
          </a:p>
        </p:txBody>
      </p:sp>
    </p:spTree>
    <p:extLst>
      <p:ext uri="{BB962C8B-B14F-4D97-AF65-F5344CB8AC3E}">
        <p14:creationId xmlns:p14="http://schemas.microsoft.com/office/powerpoint/2010/main" val="348762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899592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1628800"/>
            <a:ext cx="8733619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Землетрясение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ru-R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сілкінісі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Песчаная буря 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құмды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дауыл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Ураган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ru-R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дауыл</a:t>
            </a:r>
            <a:endParaRPr lang="ru-R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Наводнение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су </a:t>
            </a:r>
            <a:r>
              <a:rPr lang="ru-R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тасқыны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kk-KZ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Горные обвалы 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</a:t>
            </a:r>
            <a:r>
              <a:rPr lang="kk-KZ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тау </a:t>
            </a:r>
            <a:r>
              <a:rPr lang="ru-RU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көшкіндері</a:t>
            </a:r>
            <a:endParaRPr lang="ru-R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3768" y="764704"/>
            <a:ext cx="40879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Словарная работа</a:t>
            </a:r>
            <a:endParaRPr lang="ru-RU" sz="3200" b="1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45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188640"/>
            <a:ext cx="7200800" cy="1678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Вставьте слова. В первом задании нужно вставить имена прилагательные, а </a:t>
            </a:r>
            <a:r>
              <a:rPr lang="ru-RU" sz="24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 втором задании -  имена </a:t>
            </a:r>
            <a:r>
              <a:rPr lang="ru-RU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существительные.</a:t>
            </a:r>
            <a:endParaRPr lang="ru-RU" sz="2400" b="1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988840"/>
            <a:ext cx="4035079" cy="4220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Вставьте прилагательные</a:t>
            </a:r>
            <a:endParaRPr lang="ru-RU" sz="2200" dirty="0">
              <a:solidFill>
                <a:schemeClr val="accent3">
                  <a:lumMod val="5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99992" y="1988840"/>
            <a:ext cx="4206758" cy="454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Вставьте существительные</a:t>
            </a:r>
            <a:endParaRPr lang="ru-RU" sz="2200" dirty="0">
              <a:solidFill>
                <a:schemeClr val="accent3">
                  <a:lumMod val="5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564904"/>
            <a:ext cx="4341425" cy="2579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Природное </a:t>
            </a:r>
            <a:r>
              <a:rPr lang="ru-RU" sz="2200" b="1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явление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Сильное</a:t>
            </a:r>
            <a:r>
              <a:rPr lang="ru-RU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    землетрясение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Осенний</a:t>
            </a:r>
            <a:r>
              <a:rPr lang="ru-RU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    дождь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Серебристый</a:t>
            </a:r>
            <a:r>
              <a:rPr lang="ru-RU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иней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Снежная</a:t>
            </a:r>
            <a:r>
              <a:rPr lang="ru-RU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    буря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02575" y="2564904"/>
            <a:ext cx="4341425" cy="2579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Разрушительный </a:t>
            </a:r>
            <a:r>
              <a:rPr lang="ru-RU" sz="2200" b="1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ураган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Весеннее</a:t>
            </a:r>
            <a:r>
              <a:rPr lang="ru-RU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        наводнение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Страшный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      буран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Лесной</a:t>
            </a:r>
            <a:r>
              <a:rPr lang="ru-RU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            пожар</a:t>
            </a:r>
          </a:p>
          <a:p>
            <a:pPr>
              <a:lnSpc>
                <a:spcPct val="150000"/>
              </a:lnSpc>
            </a:pPr>
            <a:r>
              <a:rPr lang="ru-RU" sz="2200" b="1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Яркая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               молния</a:t>
            </a:r>
            <a:endParaRPr lang="ru-RU" sz="2200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2708920"/>
            <a:ext cx="1728192" cy="24482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092280" y="2636912"/>
            <a:ext cx="1656184" cy="26642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56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1926</TotalTime>
  <Words>476</Words>
  <Application>Microsoft Office PowerPoint</Application>
  <PresentationFormat>Экран (4:3)</PresentationFormat>
  <Paragraphs>133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Century Gothic</vt:lpstr>
      <vt:lpstr>Open Sans</vt:lpstr>
      <vt:lpstr>Tahoma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280</cp:revision>
  <dcterms:created xsi:type="dcterms:W3CDTF">2020-07-18T05:19:20Z</dcterms:created>
  <dcterms:modified xsi:type="dcterms:W3CDTF">2024-12-03T13:50:54Z</dcterms:modified>
</cp:coreProperties>
</file>