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4" r:id="rId3"/>
    <p:sldId id="348" r:id="rId4"/>
    <p:sldId id="340" r:id="rId5"/>
    <p:sldId id="345" r:id="rId6"/>
    <p:sldId id="350" r:id="rId7"/>
    <p:sldId id="349" r:id="rId8"/>
    <p:sldId id="355" r:id="rId9"/>
    <p:sldId id="354" r:id="rId10"/>
    <p:sldId id="353" r:id="rId11"/>
    <p:sldId id="352" r:id="rId12"/>
    <p:sldId id="343" r:id="rId13"/>
    <p:sldId id="347" r:id="rId14"/>
    <p:sldId id="33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>
      <p:cViewPr varScale="1">
        <p:scale>
          <a:sx n="82" d="100"/>
          <a:sy n="82" d="100"/>
        </p:scale>
        <p:origin x="14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39904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3018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00102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39168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237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1052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665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8805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3041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49411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0192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165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800" b="1" dirty="0" smtClean="0"/>
              <a:t>Загадки весны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55776" y="404664"/>
            <a:ext cx="5118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Прочитайте стихотворение.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980728"/>
            <a:ext cx="6624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Ледоход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 Лёд идёт!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Вышел на берег народ,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Смотрит, как река играет,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Лёд в кусочки разбивает.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реке треск и гром,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Это значит – ледолом.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реке лёд идёт,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Это значит – ледоход.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Отгадайте загадку.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692696"/>
            <a:ext cx="6984776" cy="97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Найдите слова, описывающие ледоход</a:t>
            </a:r>
            <a:r>
              <a:rPr lang="ru-RU" sz="28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348880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Идёт</a:t>
            </a: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разбивает, треск и гром, ледолом.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s://kancmir-rostov.ru/shop-images1/full/156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2232248" cy="22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yandex-images.naydex.net/oLP48G264/17d0caDB/H3sFPz8czKzlmr1ngL843FxXFXGjcXUq80wWIMi45gQjRuIELuERnJ1lQfRyTigxfBYREG3x9k0K9_JPqY1lED5qMY-e6Cktpa5tI4T4LVwodsSh5gQQLkeZw2SZTZZA8gJHBO1UZZ2ZoEQhFM54Ie3k47JcFoWK7OUlTR458FC-elWOe1mfTnGJj7ZSi6jsX_KkcQCzx7mHz-bRfsgWN-WF8xa9gsBf6JKUUcV6LUaJZQLS_zemSC0lZC0-mHAinshlOnmorqynOQ5F0AiqbC9y1UIiwrXphZ3mQb7JNvd2F4HVTXEh3enC9rN0WF33udeBcC705xoPdTdcnhrzAT5613jZex2NFSq85sLamU2f0uRRQeNHaGXvlXH-yNR1VSXQd23ScF3rA2Vxp7s9J8hX8pI9FcdqbpfXb76YgWFMqJbq69svnyW5XeWB6_rMfROGgNKyNAjlf3fSDdjHRBf1cJRPc5IvKWCUgaX7zSerRWNArGfUuX92hk6OCzFjf6o0GwnaTlzlqG3UAhp7Hu5T1qKwoiUpRR7HYP_Lh0eW5RDEH2ESDmnB1gMGK793S3RBAD9GNFuP9aSfDAkDcX76x1o5aRwMtenNJiE5i12dkmYw86OmGRS8FjG_KjQmxcexRa9DIT_oo_fQR7uOpEpnIcJeJTVLDtbF324ogQH_KSaLukrMnoTpjETzSpldjEDmIWDDhRk1jsSx3rjHNse3YiZtkMF9CoM2wMULrRS5tmFzTpTkuP5F1m2d6pJSDAllSjiLLF11Wm2E0ap6TG5SlbLTAHc7t2630M9q93UnBVNX3VOQTTjDVZP32j4kGKdx4H5nhgkPJfQ_rMvgIc4pRPs7aQzc9oss5yDpyJ2fM6ZR4sH3qYdtxAAc6FUkNhdjxL9QAsxYAgdBJwl9tYhnsTFM5IcKnqU2TW56cSNuavUoqIpcPZS6n7ejWRlsTbBXo2FR90oXjdTz_WrV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5671" r="5371" b="7654"/>
          <a:stretch/>
        </p:blipFill>
        <p:spPr bwMode="auto">
          <a:xfrm>
            <a:off x="611560" y="4221088"/>
            <a:ext cx="2993922" cy="1902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Составьте смешную историю  по картинке. </a:t>
            </a:r>
            <a:endParaRPr lang="ru-RU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8" name="Picture 14" descr="https://fs01.vseosvita.ua/01006hmw-d3c5/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1943455" cy="25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ds04.infourok.ru/uploads/ex/135d/000cbd8c-e5309e0e/hello_html_m1abfb91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5184"/>
            <a:ext cx="1906902" cy="12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sun9-13.userapi.com/c855016/v855016755/1fb44c/BiIF4a1I5z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8"/>
          <a:stretch/>
        </p:blipFill>
        <p:spPr bwMode="auto">
          <a:xfrm>
            <a:off x="1403648" y="1412776"/>
            <a:ext cx="1393340" cy="24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cdn140.picsart.com/2699528770172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4464496" cy="26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51520" y="160648"/>
            <a:ext cx="835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dirty="0"/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Проверьте себя!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484784"/>
            <a:ext cx="8174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Наступила весна. Ярко светит солнце. Радостно поют птицы.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отекли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весенние 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ручейки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. 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Ребята пускают кораблики по ручейку.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Мальчик Саша оделся потеплее и вышел на улицу. Он взял с собой  санки.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Но на улице повсюду растаял снег.  Ворона прокаркала ему : Саша, весна на дворе! 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51520" y="188640"/>
            <a:ext cx="835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dirty="0"/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Рефлексия. 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1052736"/>
            <a:ext cx="8174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Какое </a:t>
            </a: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настроение у вас было на протяжении всего урока?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- А как </a:t>
            </a: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вы думаете</a:t>
            </a: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, почему у вас было хорошее настроение?</a:t>
            </a:r>
          </a:p>
        </p:txBody>
      </p:sp>
    </p:spTree>
    <p:extLst>
      <p:ext uri="{BB962C8B-B14F-4D97-AF65-F5344CB8AC3E}">
        <p14:creationId xmlns:p14="http://schemas.microsoft.com/office/powerpoint/2010/main" val="1257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72616" y="-463084"/>
            <a:ext cx="10297144" cy="73210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40768"/>
            <a:ext cx="6913418" cy="323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- вы узнаете признаки весны;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научитесь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составлять тексты по картинке;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будете находить непроизносимые согласные в корне слова.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763688" y="548680"/>
            <a:ext cx="835991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dirty="0"/>
              <a:t> 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группы слов 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лишнее.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268760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Март, апрель, январь, март.</a:t>
            </a:r>
            <a:b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Верба, солнце, оттепель, метель.</a:t>
            </a:r>
            <a:b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Снегопад, капель, дождь, ручьи. </a:t>
            </a:r>
            <a:endParaRPr lang="ru-RU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268760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Март, апрель, </a:t>
            </a:r>
            <a:r>
              <a:rPr lang="ru-RU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январь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март.</a:t>
            </a:r>
            <a:b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Верба, солнце, оттепель, </a:t>
            </a:r>
            <a:r>
              <a:rPr lang="ru-RU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метель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Снегопад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капель, дождь, ручьи. </a:t>
            </a:r>
            <a:endParaRPr lang="ru-RU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Отгадайте загадку.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32656"/>
            <a:ext cx="6696744" cy="1242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Какие ассоциации у вас связаны со словом </a:t>
            </a:r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«весна»?  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Назовите приметы весны.</a:t>
            </a:r>
            <a:endParaRPr lang="ru-RU" sz="2400" b="1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63888" y="2996952"/>
            <a:ext cx="1368152" cy="12241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Весна</a:t>
            </a:r>
            <a:endParaRPr 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347864" y="1628800"/>
            <a:ext cx="165618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набухание почек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187624" y="2276872"/>
            <a:ext cx="165618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появление листочков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971600" y="3429000"/>
            <a:ext cx="165618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ледоход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2195736" y="4581128"/>
            <a:ext cx="165618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таяние снега</a:t>
            </a: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08104" y="2276872"/>
            <a:ext cx="165618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прилёт птиц</a:t>
            </a: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5796136" y="3429000"/>
            <a:ext cx="165618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потепление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076056" y="4581128"/>
            <a:ext cx="165618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первоцветы</a:t>
            </a:r>
          </a:p>
        </p:txBody>
      </p:sp>
      <p:sp>
        <p:nvSpPr>
          <p:cNvPr id="14" name="Стрелка вверх 13"/>
          <p:cNvSpPr/>
          <p:nvPr/>
        </p:nvSpPr>
        <p:spPr>
          <a:xfrm>
            <a:off x="4139952" y="2348880"/>
            <a:ext cx="216024" cy="5760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004048" y="3573016"/>
            <a:ext cx="720080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2771800" y="3573016"/>
            <a:ext cx="720080" cy="2160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807589">
            <a:off x="3014572" y="2696740"/>
            <a:ext cx="720080" cy="2260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3186302">
            <a:off x="4965968" y="2439297"/>
            <a:ext cx="244708" cy="754609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 rot="19662177">
            <a:off x="2915816" y="4149080"/>
            <a:ext cx="792088" cy="2880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678446">
            <a:off x="4788024" y="4149080"/>
            <a:ext cx="936104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296247" y="260648"/>
            <a:ext cx="5923416" cy="45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Прочитайте текст с </a:t>
            </a:r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картинками.</a:t>
            </a:r>
            <a:endParaRPr lang="ru-RU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83671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Наступила 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весна. Ярко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светит    .  Просыпается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природа. На деревьях появляются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новые    .    Прилетели перелётные             .   Они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строят себе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. У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ели резвились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счастливые       .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Появилась первая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, а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 ней  и первые весенние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.  . Мы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их называем подснежниками. Веселый и радостный 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весной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https://www.clipartmax.com/png/full/429-4294274_sun-clip-art-free-sun-clip-art-fr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832941" cy="81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pngshare.com/wp-content/uploads/2020/06/56-green-leaf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56792"/>
            <a:ext cx="959033" cy="77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https://img-fotki.yandex.ru/get/194588/27156178.2af/0_1b02b4_f4bf95c0_X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7"/>
          <a:stretch/>
        </p:blipFill>
        <p:spPr bwMode="auto">
          <a:xfrm>
            <a:off x="4427984" y="2348880"/>
            <a:ext cx="1741411" cy="6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https://pngimg.com/uploads/nest/nest_PNG4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687348" cy="4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6" descr="https://crosti.ru/patterns/00/02/9c/bb53fa3b21/pic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40968"/>
            <a:ext cx="810915" cy="60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8" descr="https://www.clipartmax.com/png/full/0-6159_transparent-grass-clipart-physiological-efficiency-for-crop-improvem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1154116" cy="5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" descr="https://im0-tub-ru.yandex.net/i?id=eefdf829ed0ace15911a2b2924e4bd02-l&amp;ref=rim&amp;n=13&amp;w=957&amp;h=108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4627" r="11424" b="8908"/>
          <a:stretch/>
        </p:blipFill>
        <p:spPr bwMode="auto">
          <a:xfrm>
            <a:off x="2051721" y="4437112"/>
            <a:ext cx="67611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6" descr="https://www.pngitem.com/pimgs/m/201-2010720_clip-art-cartoon-forrest-cartoon-forest-clipart-hd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6621" r="14015" b="7537"/>
          <a:stretch/>
        </p:blipFill>
        <p:spPr bwMode="auto">
          <a:xfrm>
            <a:off x="4499992" y="5301208"/>
            <a:ext cx="936104" cy="8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52536" y="-387424"/>
            <a:ext cx="9824125" cy="69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835696" y="-171400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СЕБЯ!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8680"/>
            <a:ext cx="7560840" cy="582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Наступила 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весна. Ярко светит солнце. Просыпается природа. На деревьях появляются новые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листья.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Прилетели перелётные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птицы.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Они строят себе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гнездо.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 ели резвились счастливые бельчата. Появилась первая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трава,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 с ней  и первые весенние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цветы.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Мы их называем подснежниками. Веселый и радостный лес весной.</a:t>
            </a:r>
            <a:endParaRPr lang="ru-RU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48680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Наступила 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весна. Ярко светит </a:t>
            </a:r>
            <a:r>
              <a:rPr lang="ru-RU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солнце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Просыпается природа. На деревьях появляются новые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листья.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Прилетели перелётные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птицы.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Они строят себе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гнездо.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 ели резвились </a:t>
            </a:r>
            <a:r>
              <a:rPr lang="ru-RU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счастливые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бельчата. Появилась первая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трава,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 с ней  и первые весенние </a:t>
            </a: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цветы.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Мы их называем подснежниками. Веселый и </a:t>
            </a:r>
            <a:r>
              <a:rPr lang="ru-RU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радостный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лес весной.</a:t>
            </a:r>
            <a:endParaRPr lang="ru-RU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Отгадайте загадку.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08720"/>
            <a:ext cx="7488832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 весны много замечательных друзей. Назовите их ласково</a:t>
            </a:r>
            <a:r>
              <a:rPr lang="ru-RU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Солнце - </a:t>
            </a:r>
            <a:r>
              <a:rPr lang="ru-RU" sz="3200" b="1" i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солнышко</a:t>
            </a:r>
            <a:r>
              <a:rPr lang="ru-RU" sz="3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туча - ..., лужа - ..., ветер - ..., трава - ..., скворец - ..., дерево - ..., цветок – </a:t>
            </a:r>
            <a:r>
              <a:rPr lang="ru-RU" sz="32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… .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52536" y="-387424"/>
            <a:ext cx="9824125" cy="69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835696" y="-171400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СЕБЯ!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12776"/>
            <a:ext cx="6984776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Солнце </a:t>
            </a:r>
            <a:r>
              <a:rPr lang="ru-RU" sz="3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i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солнышко</a:t>
            </a:r>
            <a:r>
              <a:rPr lang="ru-RU" sz="3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туча - </a:t>
            </a:r>
            <a:r>
              <a:rPr lang="ru-RU" sz="3200" b="1" i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тучка</a:t>
            </a:r>
            <a:r>
              <a:rPr lang="ru-RU" sz="3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лужа - </a:t>
            </a:r>
            <a:r>
              <a:rPr lang="ru-RU" sz="3200" b="1" i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лужица</a:t>
            </a:r>
            <a:r>
              <a:rPr lang="ru-RU" sz="3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ветер -</a:t>
            </a:r>
            <a:r>
              <a:rPr lang="ru-RU" sz="3200" b="1" i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ветерок</a:t>
            </a:r>
            <a:r>
              <a:rPr lang="ru-RU" sz="3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трава - </a:t>
            </a:r>
            <a:r>
              <a:rPr lang="ru-RU" sz="3200" b="1" i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травка</a:t>
            </a:r>
            <a:r>
              <a:rPr lang="ru-RU" sz="3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скворец - </a:t>
            </a:r>
            <a:r>
              <a:rPr lang="ru-RU" sz="3200" b="1" i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скворчонок</a:t>
            </a:r>
            <a:r>
              <a:rPr lang="ru-RU" sz="3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дерево -</a:t>
            </a:r>
            <a:r>
              <a:rPr lang="ru-RU" sz="3200" b="1" i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деревце</a:t>
            </a:r>
            <a:r>
              <a:rPr lang="ru-RU" sz="3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цветок – </a:t>
            </a:r>
            <a:r>
              <a:rPr lang="ru-RU" sz="3200" b="1" i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цветочек</a:t>
            </a:r>
            <a:r>
              <a:rPr lang="ru-RU" sz="3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Отгадайте загадки.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36712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1.О каком признаке весны говорится в ней?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Висит за окошком кулёк ледяной.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Он полон капели и пахнет весной. </a:t>
            </a:r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2.Когда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улице тает сразу много сосулек – получается? </a:t>
            </a:r>
            <a:b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Место на земле, где протаял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снег.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Как называют движение льда по реке?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начинается ледоход?</a:t>
            </a: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30120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ПОЛОВО́ДЬЕ</a:t>
            </a:r>
            <a:r>
              <a:rPr lang="ru-RU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-Разлив реки, наступающий в </a:t>
            </a:r>
            <a:r>
              <a:rPr lang="ru-RU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определённое </a:t>
            </a:r>
            <a:r>
              <a:rPr lang="ru-RU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время вследствие таяния снегов, льда, сезонных дождей. 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1484784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 </a:t>
            </a:r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сосулька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3140968"/>
            <a:ext cx="1880643" cy="45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(капель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645024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(проталина</a:t>
            </a:r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4581128"/>
            <a:ext cx="1996059" cy="45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(ледоход)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5696" y="260648"/>
            <a:ext cx="4693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Ответьте на вопросы.</a:t>
            </a:r>
            <a:endParaRPr lang="ru-RU" sz="2800" b="1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519</Words>
  <Application>Microsoft Office PowerPoint</Application>
  <PresentationFormat>Экран (4:3)</PresentationFormat>
  <Paragraphs>79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Open Sans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299</cp:revision>
  <dcterms:created xsi:type="dcterms:W3CDTF">2020-07-18T05:19:20Z</dcterms:created>
  <dcterms:modified xsi:type="dcterms:W3CDTF">2024-12-03T13:47:47Z</dcterms:modified>
</cp:coreProperties>
</file>