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21" r:id="rId3"/>
    <p:sldId id="325" r:id="rId4"/>
    <p:sldId id="319" r:id="rId5"/>
    <p:sldId id="320" r:id="rId6"/>
    <p:sldId id="322" r:id="rId7"/>
    <p:sldId id="323" r:id="rId8"/>
    <p:sldId id="31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2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4"/>
          <p:cNvSpPr txBox="1">
            <a:spLocks noChangeArrowheads="1"/>
          </p:cNvSpPr>
          <p:nvPr/>
        </p:nvSpPr>
        <p:spPr bwMode="auto">
          <a:xfrm>
            <a:off x="287338" y="1772816"/>
            <a:ext cx="88566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</a:p>
          <a:p>
            <a:pPr algn="ctr" eaLnBrk="1" hangingPunct="1"/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Ілік септік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6" descr="Изображение 7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74650"/>
            <a:ext cx="1279525" cy="132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Прямоугольник 4"/>
          <p:cNvSpPr>
            <a:spLocks noChangeArrowheads="1"/>
          </p:cNvSpPr>
          <p:nvPr/>
        </p:nvSpPr>
        <p:spPr bwMode="auto">
          <a:xfrm>
            <a:off x="2051720" y="404664"/>
            <a:ext cx="66247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28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Апатты табиғи құбылыстар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924944"/>
            <a:ext cx="84969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сабақта:</a:t>
            </a:r>
          </a:p>
          <a:p>
            <a:endParaRPr lang="kk-KZ" sz="2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Тыңдалған мәтін бойынша диалог құрасың 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Ілік септіктің жалғауларын ажыратасың;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“Еске түсір”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тілінде неше септік бар?</a:t>
            </a:r>
          </a:p>
          <a:p>
            <a:pPr>
              <a:lnSpc>
                <a:spcPct val="150000"/>
              </a:lnSpc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Ілік септігі қандай сұрақтарға жауап береді?</a:t>
            </a:r>
          </a:p>
          <a:p>
            <a:pPr>
              <a:lnSpc>
                <a:spcPct val="150000"/>
              </a:lnSpc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Ілік септігінің жалғауларын ата.</a:t>
            </a:r>
            <a:endParaRPr lang="ru-RU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“Жауабыңды салыстыр”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тілінде 7 септік бар. </a:t>
            </a:r>
          </a:p>
          <a:p>
            <a:pPr>
              <a:lnSpc>
                <a:spcPct val="150000"/>
              </a:lnSpc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Ілік септігі кімнің? ненің? кімдердің? нелердің? деген сұрақтарға жауап береді.</a:t>
            </a:r>
          </a:p>
          <a:p>
            <a:pPr>
              <a:lnSpc>
                <a:spcPct val="150000"/>
              </a:lnSpc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Ілік септігінің жалғаулары:  –ның, -нің, -дың, -дің, -тың, - тің; </a:t>
            </a:r>
            <a:endParaRPr lang="ru-RU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861048"/>
            <a:ext cx="8424936" cy="576064"/>
          </a:xfrm>
        </p:spPr>
        <p:txBody>
          <a:bodyPr>
            <a:noAutofit/>
          </a:bodyPr>
          <a:lstStyle/>
          <a:p>
            <a:pPr algn="l"/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br>
              <a:rPr lang="kk-KZ" sz="4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2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 қыртысы тау жыныстарының қат-қабат қатталған аса ірі текше тастарынан тұрады. Жер қойнауындағы жайнап тұрған тау жыныстары баяу сырғып, төменгі қатпар жарықтарының жігіне құйылады. Соның салдарынан тас қабаттары қозғалады да, біріне-бірі соқтығысады. Сол жойқын қозғалыстардың себебінен жер астындағы қатты қабаттар қопарылады. Соның әсерінен жер сілкінеді. Қатты сілкіністен жер жарылады, үйлер құлап, жердің астына түсіп кетеді. </a:t>
            </a:r>
            <a:endParaRPr lang="ru-RU" sz="40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гнутая влево стрелка 8"/>
          <p:cNvSpPr/>
          <p:nvPr/>
        </p:nvSpPr>
        <p:spPr>
          <a:xfrm>
            <a:off x="827584" y="1196752"/>
            <a:ext cx="1152128" cy="2016224"/>
          </a:xfrm>
          <a:prstGeom prst="curved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07704" y="1988840"/>
            <a:ext cx="2232248" cy="5760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 сілкінісі</a:t>
            </a:r>
            <a:endParaRPr 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Выгнутая вправо стрелка 10"/>
          <p:cNvSpPr/>
          <p:nvPr/>
        </p:nvSpPr>
        <p:spPr>
          <a:xfrm>
            <a:off x="7380312" y="1268760"/>
            <a:ext cx="1008112" cy="1944216"/>
          </a:xfrm>
          <a:prstGeom prst="curved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76056" y="1988840"/>
            <a:ext cx="2232248" cy="5760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Дауыл</a:t>
            </a:r>
            <a:endParaRPr 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860032" y="2708920"/>
            <a:ext cx="2232248" cy="5760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 көшкіні</a:t>
            </a:r>
            <a:endParaRPr 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195736" y="2708920"/>
            <a:ext cx="2232248" cy="5760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 тасқыны</a:t>
            </a:r>
            <a:endParaRPr 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51520" y="260648"/>
            <a:ext cx="5832648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Апат</a:t>
            </a:r>
            <a:r>
              <a:rPr kumimoji="0" lang="kk-KZ" sz="24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айтып келмейді</a:t>
            </a: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1988096" y="917104"/>
            <a:ext cx="583264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kk-KZ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28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Табиғат апаттарының түрлері </a:t>
            </a:r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491880" y="3356992"/>
            <a:ext cx="2232248" cy="5760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Мұз жарылу</a:t>
            </a:r>
            <a:endParaRPr 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“Диалог құр”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дмин\AppData\Local\Temp\CamScanner 22-01-2021 14.24.13_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052736"/>
            <a:ext cx="936104" cy="1872208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331640" y="1196752"/>
            <a:ext cx="727280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-Анар, сен жер сілкінгенде</a:t>
            </a:r>
            <a:r>
              <a:rPr kumimoji="0" lang="kk-KZ" sz="24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сыртқа </a:t>
            </a: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шыға алмай қалсаң, не істейсің?</a:t>
            </a: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31640" y="2204864"/>
            <a:ext cx="7209184" cy="639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-Үстелдің</a:t>
            </a:r>
            <a:r>
              <a:rPr kumimoji="0" lang="kk-KZ" sz="24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астына тығыламын.</a:t>
            </a: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7" name="Picture 2" descr="C:\Users\админ\AppData\Local\Temp\CamScanner 22-01-2021 14.24.13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996952"/>
            <a:ext cx="936104" cy="1872208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403648" y="3140968"/>
            <a:ext cx="7209184" cy="639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-Жер</a:t>
            </a:r>
            <a:r>
              <a:rPr kumimoji="0" lang="kk-KZ" sz="24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сілкінісі кезінде қандай жерлерде тұрған дұрыс?</a:t>
            </a: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403648" y="4149080"/>
            <a:ext cx="7209184" cy="639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-Ішкі</a:t>
            </a:r>
            <a:r>
              <a:rPr kumimoji="0" lang="kk-KZ" sz="24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қабырғаның қауіпсіз тұсына , үйдің ішкі бұрышына , есік жақтауларының ортасына тұрған дұрыс.  </a:t>
            </a: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" name="Picture 2" descr="C:\Users\админ\AppData\Local\Temp\CamScanner 22-01-2021 14.24.13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985792"/>
            <a:ext cx="936104" cy="1872208"/>
          </a:xfrm>
          <a:prstGeom prst="rect">
            <a:avLst/>
          </a:prstGeom>
          <a:noFill/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403648" y="5229200"/>
            <a:ext cx="7209184" cy="639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-Ондай</a:t>
            </a:r>
            <a:r>
              <a:rPr kumimoji="0" lang="kk-KZ" sz="24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кезде лифтті пайдалануға бола ма ? </a:t>
            </a: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403648" y="5949280"/>
            <a:ext cx="7209184" cy="639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-Жоқ</a:t>
            </a:r>
            <a:r>
              <a:rPr kumimoji="0" lang="kk-KZ" sz="24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, болмайды. </a:t>
            </a: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“Орындап көр”</a:t>
            </a:r>
            <a:b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Сөйлемдерді тыныс белгісін қойып, көшіріп жаз. </a:t>
            </a:r>
            <a:b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Ілік септігіндегі сөздерді тап. </a:t>
            </a:r>
            <a:b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42-жаттығу.  </a:t>
            </a:r>
            <a:endParaRPr lang="ru-RU" sz="24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Жанартаудың атқылаған орны шұңқыр болып қалады. кейде сондай шұңқырға жаңбырдың суы толып көлге айналады.</a:t>
            </a:r>
          </a:p>
          <a:p>
            <a:pPr>
              <a:buNone/>
            </a:pPr>
            <a:endParaRPr lang="kk-KZ" sz="24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Жанартау дегеніміз-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төбесінде шұңқырға ұқсас кратері не ойысы бар, көбінесе конус немесе күмбез тәріздес болып келетін геологиялық түзілім.</a:t>
            </a:r>
          </a:p>
          <a:p>
            <a:pPr>
              <a:buNone/>
            </a:pPr>
            <a:endParaRPr lang="kk-KZ" sz="24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4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s://opiqkz.blob.core.windows.net/kitcontent/4851d88d-20ed-454b-b77e-30f273fc24f9/f925440f-a0c8-46df-a1a2-09f21c700ad7/aae43e4d-0b7c-40ea-89d9-6e05c124fc8c_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293096"/>
            <a:ext cx="3240360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“Өзіңді тексер”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Жанартаудың атқылаған орны шұңқыр болып қалады. Кейде сондай шұңқырға жаңбырдың суы толып, көлге айналады.</a:t>
            </a:r>
          </a:p>
          <a:p>
            <a:pPr>
              <a:buNone/>
            </a:pPr>
            <a:endParaRPr lang="kk-KZ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Ілік септігіндегі сөздер:</a:t>
            </a:r>
          </a:p>
          <a:p>
            <a:pPr>
              <a:buNone/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жанартаудың -ненің?         -дың;</a:t>
            </a:r>
          </a:p>
          <a:p>
            <a:pPr>
              <a:buNone/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жаңбырдың  –ненің ?        - дың;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үйрендік? Не білдік?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340768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Тыңдалған мәтін бойынша диалог құруды 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Ілік септіктің жалғауларын ажыратуды үйрендің;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269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“Еске түсір”</vt:lpstr>
      <vt:lpstr>“Жауабыңды салыстыр”</vt:lpstr>
      <vt:lpstr>           Жер қыртысы тау жыныстарының қат-қабат қатталған аса ірі текше тастарынан тұрады. Жер қойнауындағы жайнап тұрған тау жыныстары баяу сырғып, төменгі қатпар жарықтарының жігіне құйылады. Соның салдарынан тас қабаттары қозғалады да, біріне-бірі соқтығысады. Сол жойқын қозғалыстардың себебінен жер астындағы қатты қабаттар қопарылады. Соның әсерінен жер сілкінеді. Қатты сілкіністен жер жарылады, үйлер құлап, жердің астына түсіп кетеді. </vt:lpstr>
      <vt:lpstr>“Диалог құр”</vt:lpstr>
      <vt:lpstr>“Орындап көр” Сөйлемдерді тыныс белгісін қойып, көшіріп жаз.  Ілік септігіндегі сөздерді тап.  42-жаттығу.  </vt:lpstr>
      <vt:lpstr>“Өзіңді тексер”</vt:lpstr>
      <vt:lpstr>Не үйрендік? Не білдік?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  Тұрақты сөз тіркестері Сабақтың мақсаты: Тұрақты сөз тіркестерді  ажыратып, олардың мағынасын түсінесің.</dc:title>
  <dc:creator>1</dc:creator>
  <cp:lastModifiedBy>админ</cp:lastModifiedBy>
  <cp:revision>81</cp:revision>
  <dcterms:created xsi:type="dcterms:W3CDTF">2020-11-17T16:31:08Z</dcterms:created>
  <dcterms:modified xsi:type="dcterms:W3CDTF">2021-01-24T18:34:18Z</dcterms:modified>
</cp:coreProperties>
</file>