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5" r:id="rId3"/>
    <p:sldId id="317" r:id="rId4"/>
    <p:sldId id="327" r:id="rId5"/>
    <p:sldId id="331" r:id="rId6"/>
    <p:sldId id="318" r:id="rId7"/>
    <p:sldId id="329" r:id="rId8"/>
    <p:sldId id="31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566958" y="3861048"/>
            <a:ext cx="8289009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 септік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Шешім табуға бағытталған сұрақтарды табасың және құрастырасың. Атау септігін білетін боласың.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17-19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6884E-A8E4-400A-B7C1-3E43D7A5B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Қайталайық...</a:t>
            </a:r>
            <a:endParaRPr lang="ru-KZ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35712A-5A19-417A-BE3A-8B3FB2E60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35061"/>
            <a:ext cx="865707" cy="74377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E72EE78-E8D8-42BF-A844-7033CFCF5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12099"/>
            <a:ext cx="1005927" cy="10059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7444F48-5D64-49A0-8EF0-00DE9BA0ABEF}"/>
              </a:ext>
            </a:extLst>
          </p:cNvPr>
          <p:cNvSpPr txBox="1"/>
          <p:nvPr/>
        </p:nvSpPr>
        <p:spPr>
          <a:xfrm>
            <a:off x="1403648" y="1805429"/>
            <a:ext cx="69179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 сөздерді бір-бірімен байланыстырып тұратын қосымшалар </a:t>
            </a:r>
            <a:r>
              <a:rPr lang="kk-K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септік жалғауы 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 Зат есімнің септік жалғауы арқылы өзгеруі зат</a:t>
            </a:r>
            <a:b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есімнің септелуі деп аталады.  Қазақ тілінде жеті септік бар: </a:t>
            </a:r>
            <a:r>
              <a:rPr lang="kk-K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атау, ілік, барыс, табыс, жатыс, шығыс, көмектес.</a:t>
            </a:r>
            <a:endParaRPr lang="ru-KZ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D7B040B-1C0E-43A7-B5A8-8FF5915A0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02" y="841376"/>
            <a:ext cx="8230313" cy="1182727"/>
          </a:xfrm>
          <a:prstGeom prst="rect">
            <a:avLst/>
          </a:prstGeom>
        </p:spPr>
      </p:pic>
      <p:pic>
        <p:nvPicPr>
          <p:cNvPr id="14" name="Picture 4" descr="99999999">
            <a:extLst>
              <a:ext uri="{FF2B5EF4-FFF2-40B4-BE49-F238E27FC236}">
                <a16:creationId xmlns:a16="http://schemas.microsoft.com/office/drawing/2014/main" id="{9EFFB81D-50F8-489A-A877-80BD4151F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60" y="3282757"/>
            <a:ext cx="7859216" cy="316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BD0A401-7000-4644-93C8-960FCCA859C5}"/>
              </a:ext>
            </a:extLst>
          </p:cNvPr>
          <p:cNvSpPr txBox="1">
            <a:spLocks/>
          </p:cNvSpPr>
          <p:nvPr/>
        </p:nvSpPr>
        <p:spPr>
          <a:xfrm>
            <a:off x="4752410" y="4541411"/>
            <a:ext cx="1306488" cy="271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Қайда?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6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1950C-C00E-4D30-A7A3-E2980E75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0"/>
            <a:ext cx="8352928" cy="1143000"/>
          </a:xfrm>
        </p:spPr>
        <p:txBody>
          <a:bodyPr>
            <a:noAutofit/>
          </a:bodyPr>
          <a:lstStyle/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K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6E3D34-940E-4CC9-927B-5D73AFBF3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3078" name="Picture 6" descr="кітап оқу - Мақалалар - Bilim - All">
            <a:extLst>
              <a:ext uri="{FF2B5EF4-FFF2-40B4-BE49-F238E27FC236}">
                <a16:creationId xmlns:a16="http://schemas.microsoft.com/office/drawing/2014/main" id="{7176D34A-39C1-4AFA-AE15-592A6DAE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2" y="4583520"/>
            <a:ext cx="2571750" cy="1771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A8E9FD-9B36-456E-AAC4-B191D2FA2855}"/>
              </a:ext>
            </a:extLst>
          </p:cNvPr>
          <p:cNvSpPr txBox="1"/>
          <p:nvPr/>
        </p:nvSpPr>
        <p:spPr>
          <a:xfrm>
            <a:off x="1121643" y="1888004"/>
            <a:ext cx="756603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Атау септігі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кім? не? кімдер? нелер?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сұрақтарға жауап береді. Атау септігіндегі сөздер сөйлемде негізінен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болады.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жауып тұр.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91A9D37-1151-429B-86C8-D51B15885B8E}"/>
              </a:ext>
            </a:extLst>
          </p:cNvPr>
          <p:cNvCxnSpPr>
            <a:cxnSpLocks/>
          </p:cNvCxnSpPr>
          <p:nvPr/>
        </p:nvCxnSpPr>
        <p:spPr>
          <a:xfrm>
            <a:off x="3347864" y="3959396"/>
            <a:ext cx="15118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A622F39-3C26-4194-B818-15CBEBE4D47F}"/>
              </a:ext>
            </a:extLst>
          </p:cNvPr>
          <p:cNvCxnSpPr>
            <a:cxnSpLocks/>
          </p:cNvCxnSpPr>
          <p:nvPr/>
        </p:nvCxnSpPr>
        <p:spPr>
          <a:xfrm>
            <a:off x="3347864" y="3841458"/>
            <a:ext cx="15567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498EE8E-112E-44D1-8A0C-CA2F1519BA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92" t="27699" r="7479" b="42038"/>
          <a:stretch/>
        </p:blipFill>
        <p:spPr>
          <a:xfrm>
            <a:off x="432853" y="4077334"/>
            <a:ext cx="5442718" cy="1943954"/>
          </a:xfrm>
          <a:prstGeom prst="rect">
            <a:avLst/>
          </a:prstGeom>
        </p:spPr>
      </p:pic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F13B1877-394F-4EBA-B161-D52EECC320CC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 септігі</a:t>
            </a:r>
            <a:endParaRPr lang="ru-KZ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00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9">
            <a:extLst>
              <a:ext uri="{FF2B5EF4-FFF2-40B4-BE49-F238E27FC236}">
                <a16:creationId xmlns:a16="http://schemas.microsoft.com/office/drawing/2014/main" id="{9563F360-8EA6-4592-9580-9BFED7743FDF}"/>
              </a:ext>
            </a:extLst>
          </p:cNvPr>
          <p:cNvPicPr>
            <a:extLst>
              <a:ext uri="smNativeData">
                <sm:smNativeData xmlns="" xmlns:lc="http://schemas.openxmlformats.org/drawingml/2006/lockedCanvas" xmlns:sm="smNativeData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IgDAAAAAAAAzQMAAAAAAABkAAAAZAAAAAAAAAAjAAAABAAAAGQAAAAXAAAAFAAAABcEAADJAwAAFwQAAMkD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CAAAAAAAAAAAAAAAAAAAAAAAAAAAAAAAAAAAAFwQAAMkDAAAAAAAAAAAAAAAAAAAoAAAACAAAAAEAAAABAAAAMAAAABQAAAAAAAAAAAD//wAAAQAAAP//AAABAA=="/>
              </a:ext>
            </a:extLst>
          </p:cNvPicPr>
          <p:nvPr/>
        </p:nvPicPr>
        <p:blipFill>
          <a:blip r:embed="rId2"/>
          <a:srcRect t="9040" b="9730"/>
          <a:stretch>
            <a:fillRect/>
          </a:stretch>
        </p:blipFill>
        <p:spPr>
          <a:xfrm>
            <a:off x="2843807" y="1717612"/>
            <a:ext cx="1728192" cy="1484848"/>
          </a:xfrm>
          <a:prstGeom prst="rect">
            <a:avLst/>
          </a:prstGeom>
          <a:noFill/>
          <a:ln w="12700">
            <a:noFill/>
          </a:ln>
          <a:effectLst/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E6331D-B59E-4E59-8306-F9BE8D148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123" y="1812819"/>
            <a:ext cx="2243522" cy="2042337"/>
          </a:xfrm>
          <a:prstGeom prst="rect">
            <a:avLst/>
          </a:prstGeom>
        </p:spPr>
      </p:pic>
      <p:pic>
        <p:nvPicPr>
          <p:cNvPr id="5" name="Picture 2" descr="Жануарлар қайда тұрады - дошкольное образование, уроки">
            <a:extLst>
              <a:ext uri="{FF2B5EF4-FFF2-40B4-BE49-F238E27FC236}">
                <a16:creationId xmlns:a16="http://schemas.microsoft.com/office/drawing/2014/main" id="{9396B5C1-602E-4B27-A71D-E04CB70811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10" r="50920" b="25174"/>
          <a:stretch/>
        </p:blipFill>
        <p:spPr bwMode="auto">
          <a:xfrm>
            <a:off x="1999735" y="3283502"/>
            <a:ext cx="1738536" cy="130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Жануарлар қайда тұрады - дошкольное образование, уроки">
            <a:extLst>
              <a:ext uri="{FF2B5EF4-FFF2-40B4-BE49-F238E27FC236}">
                <a16:creationId xmlns:a16="http://schemas.microsoft.com/office/drawing/2014/main" id="{6D39BC4A-38D6-4404-B892-780EDCB221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3" t="50266" r="2985" b="25943"/>
          <a:stretch/>
        </p:blipFill>
        <p:spPr bwMode="auto">
          <a:xfrm>
            <a:off x="4320098" y="3819590"/>
            <a:ext cx="1738536" cy="146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287D065-7A8B-48BD-9D59-7F6581F7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Өздік жұмыс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058CD85-6C17-429E-94E9-7C4BE5354C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1A12BAD-61E3-489C-AA30-71BE14569D7D}"/>
              </a:ext>
            </a:extLst>
          </p:cNvPr>
          <p:cNvSpPr txBox="1"/>
          <p:nvPr/>
        </p:nvSpPr>
        <p:spPr>
          <a:xfrm>
            <a:off x="457200" y="1267043"/>
            <a:ext cx="82295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суреттегі  зат есімдер бастауыш болатындай сөйлем құрап жаз</a:t>
            </a:r>
            <a:r>
              <a:rPr kumimoji="0" lang="kk-KZ" sz="2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ru-KZ" sz="2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0AAC3494-A8B6-461C-945B-CE2C05EE7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256" y="5359273"/>
            <a:ext cx="1268664" cy="126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3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AB6117-1259-4295-9FB3-0BC0BA6461E1}"/>
              </a:ext>
            </a:extLst>
          </p:cNvPr>
          <p:cNvSpPr txBox="1"/>
          <p:nvPr/>
        </p:nvSpPr>
        <p:spPr>
          <a:xfrm>
            <a:off x="1547664" y="2190031"/>
            <a:ext cx="68407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Әже </a:t>
            </a:r>
            <a:r>
              <a:rPr kumimoji="0" lang="kk-KZ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ұршықпен жіп иірді.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3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</a:t>
            </a:r>
            <a:r>
              <a:rPr lang="kk-KZ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доппен ойнады.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Балық </a:t>
            </a:r>
            <a:r>
              <a:rPr kumimoji="0" lang="kk-KZ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суда жүзді.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3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Күшік</a:t>
            </a:r>
            <a:r>
              <a:rPr lang="kk-KZ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үйді күзетті.</a:t>
            </a:r>
            <a:endParaRPr kumimoji="0" lang="ru-K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5BDB290-ECA9-44ED-8483-017F869D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1597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7" name="Picture 2" descr="Сабақ жоспары. Тақырыбы: &quot;Ертегілер&quot;">
            <a:extLst>
              <a:ext uri="{FF2B5EF4-FFF2-40B4-BE49-F238E27FC236}">
                <a16:creationId xmlns:a16="http://schemas.microsoft.com/office/drawing/2014/main" id="{BB82E60B-9567-463F-909C-DD40E9178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80" y="5382344"/>
            <a:ext cx="1336281" cy="133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D5FF55-97B0-4205-A3C9-55D16595C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6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7">
            <a:extLst>
              <a:ext uri="{FF2B5EF4-FFF2-40B4-BE49-F238E27FC236}">
                <a16:creationId xmlns:a16="http://schemas.microsoft.com/office/drawing/2014/main" id="{5636BA74-D436-4184-87C0-258C77CC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048" y="430639"/>
            <a:ext cx="3682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31-жаттығу  </a:t>
            </a:r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8DF2E2-30F5-49C4-8C78-C80EADC5D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E3A6465-1FA6-4FDA-9447-A10E579A4E34}"/>
              </a:ext>
            </a:extLst>
          </p:cNvPr>
          <p:cNvSpPr txBox="1">
            <a:spLocks/>
          </p:cNvSpPr>
          <p:nvPr/>
        </p:nvSpPr>
        <p:spPr>
          <a:xfrm>
            <a:off x="-324544" y="1399609"/>
            <a:ext cx="8229600" cy="21734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k-K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3">
            <a:extLst>
              <a:ext uri="{FF2B5EF4-FFF2-40B4-BE49-F238E27FC236}">
                <a16:creationId xmlns:a16="http://schemas.microsoft.com/office/drawing/2014/main" id="{079FFDE2-276E-46B6-AE48-AF8B0D2CE722}"/>
              </a:ext>
            </a:extLst>
          </p:cNvPr>
          <p:cNvSpPr txBox="1">
            <a:spLocks/>
          </p:cNvSpPr>
          <p:nvPr/>
        </p:nvSpPr>
        <p:spPr>
          <a:xfrm>
            <a:off x="457752" y="32126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 көшкіні дегеніміз- қардың тау беткейінен төмен қарай жылдам жылжуы. 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Қазақстанның таулы аудандарының көпшілігінде қар көшкіні болып тұрады. Ол негізінен қардың түсуі мен күннің жылуына байланысты. Қар көшкіні болатын ең қауіпті кезең-қараша мен сәуір айлары. Ал биік тауда - қазан, мамыр айлары. 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Тауда болған кез келген адам қыс ішіндегі тауда болатын қауіптерді, олардан сақтану шараларын білуге міндетті.</a:t>
            </a:r>
          </a:p>
          <a:p>
            <a:pPr algn="l"/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Қар көшкіні деген не?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Қыс мезгілінде тауға шықсаң, нені білуің керек?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Қар көшкіні болатын ең қауіпті кезең қай кез?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Қар көшкіні болған жағдайда не істеу керек?</a:t>
            </a:r>
          </a:p>
          <a:p>
            <a:pPr algn="l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Сен альпинист болсаң,  тауға өзіңмен бірге қандай құралдар алар едің?</a:t>
            </a:r>
          </a:p>
          <a:p>
            <a:pPr algn="l"/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Снаряжение для альпинизма и восхождений | День сурка">
            <a:extLst>
              <a:ext uri="{FF2B5EF4-FFF2-40B4-BE49-F238E27FC236}">
                <a16:creationId xmlns:a16="http://schemas.microsoft.com/office/drawing/2014/main" id="{ECDD1D17-2D4C-4FF5-A710-E2C902442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786047"/>
            <a:ext cx="1559848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CE1F8C7-C642-4C26-B620-311586929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461" y="238160"/>
            <a:ext cx="1646589" cy="119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9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09E900-F933-41C7-90DC-3C39D09F4AC4}"/>
              </a:ext>
            </a:extLst>
          </p:cNvPr>
          <p:cNvSpPr txBox="1">
            <a:spLocks/>
          </p:cNvSpPr>
          <p:nvPr/>
        </p:nvSpPr>
        <p:spPr>
          <a:xfrm>
            <a:off x="179512" y="759"/>
            <a:ext cx="8973593" cy="17720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</a:t>
            </a:r>
            <a:r>
              <a:rPr lang="ru-RU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гүліне</a:t>
            </a:r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көбелектерді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гүлдерге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қондырып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септікті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білдіреді,көбелектердің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қанаттарында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</p:txBody>
      </p:sp>
      <p:pic>
        <p:nvPicPr>
          <p:cNvPr id="4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85C07ADC-EEA5-4A1A-B287-2E93F1394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id="{1F313710-3575-4008-A402-BEE99BEB0F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KZ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15D777-A490-4788-BD6C-CBF13E5C80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50"/>
          <a:stretch/>
        </p:blipFill>
        <p:spPr>
          <a:xfrm>
            <a:off x="179512" y="2420888"/>
            <a:ext cx="8856984" cy="418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9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Түбір мен қосымша">
            <a:extLst>
              <a:ext uri="{FF2B5EF4-FFF2-40B4-BE49-F238E27FC236}">
                <a16:creationId xmlns:a16="http://schemas.microsoft.com/office/drawing/2014/main" id="{28FE8081-EDA9-48A6-A455-73516C59B6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2" t="18664" r="9294" b="10829"/>
          <a:stretch/>
        </p:blipFill>
        <p:spPr bwMode="auto">
          <a:xfrm>
            <a:off x="1979712" y="1556792"/>
            <a:ext cx="5472608" cy="31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F8373F-9327-45EC-B0E0-446E96E5266F}"/>
              </a:ext>
            </a:extLst>
          </p:cNvPr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Изображение 717">
            <a:extLst>
              <a:ext uri="{FF2B5EF4-FFF2-40B4-BE49-F238E27FC236}">
                <a16:creationId xmlns:a16="http://schemas.microsoft.com/office/drawing/2014/main" id="{1E7552F0-5687-4371-898C-BD83968ED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02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🤔 ойлану Emoji жоғары сапалы үлкен сурет және Unicode ақпарат | Emoji  Эмодзи сөздігі 📓 | EmojiAll Қазақ ресми сайты">
            <a:extLst>
              <a:ext uri="{FF2B5EF4-FFF2-40B4-BE49-F238E27FC236}">
                <a16:creationId xmlns:a16="http://schemas.microsoft.com/office/drawing/2014/main" id="{1DDB5F96-A5FC-45BF-9B1A-B06AE587E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427" y="5786437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190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329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 Сабақтың тақырыбы:    Атау септік Сабақтың мақсаты: Шешім табуға бағытталған сұрақтарды табасың және құрастырасың. Атау септігін білетін боласың.          </vt:lpstr>
      <vt:lpstr>Қайталайық...</vt:lpstr>
      <vt:lpstr>      </vt:lpstr>
      <vt:lpstr>Өздік жұмыс </vt:lpstr>
      <vt:lpstr>Өзіңді тексер: </vt:lpstr>
      <vt:lpstr>Қазақ тілі 4 сынып ІІІ-тоқсан Бөлім атауы: Табиғат құбылыстары 31-жаттығу  17 бет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128</cp:revision>
  <dcterms:created xsi:type="dcterms:W3CDTF">2020-11-17T16:31:08Z</dcterms:created>
  <dcterms:modified xsi:type="dcterms:W3CDTF">2021-01-15T21:07:04Z</dcterms:modified>
</cp:coreProperties>
</file>