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60" r:id="rId4"/>
    <p:sldId id="267" r:id="rId5"/>
    <p:sldId id="268" r:id="rId6"/>
    <p:sldId id="269" r:id="rId7"/>
    <p:sldId id="270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1" autoAdjust="0"/>
  </p:normalViewPr>
  <p:slideViewPr>
    <p:cSldViewPr>
      <p:cViewPr varScale="1">
        <p:scale>
          <a:sx n="80" d="100"/>
          <a:sy n="80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C366C-3CBC-439E-BFB1-9CDF50061F28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0744C-2BD3-4C89-B104-2CC053C3CE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40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0744C-2BD3-4C89-B104-2CC053C3CEE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10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4;p1"/>
          <p:cNvPicPr preferRelativeResize="0"/>
          <p:nvPr/>
        </p:nvPicPr>
        <p:blipFill rotWithShape="1">
          <a:blip r:embed="rId2" cstate="print">
            <a:alphaModFix/>
          </a:blip>
          <a:srcRect l="34028" r="11058"/>
          <a:stretch/>
        </p:blipFill>
        <p:spPr>
          <a:xfrm>
            <a:off x="2843808" y="0"/>
            <a:ext cx="63001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43608" y="1196752"/>
            <a:ext cx="2366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Қазақ тілі 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479715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     4  сынып </a:t>
            </a:r>
          </a:p>
          <a:p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64-65 бет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2636912"/>
            <a:ext cx="70567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Қоршаған ортаны қорғаймын</a:t>
            </a:r>
            <a:endParaRPr lang="kk-KZ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Етістік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27584" y="18864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Сенің  меңгеретінің: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772816"/>
            <a:ext cx="86409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/>
              <a:t> </a:t>
            </a:r>
            <a:r>
              <a:rPr lang="kk-KZ" sz="3200" dirty="0">
                <a:latin typeface="Times New Roman"/>
                <a:cs typeface="Times New Roman"/>
              </a:rPr>
              <a:t>♦ Мәтіндерге  алыстырмалы талдау жасайсың;</a:t>
            </a:r>
          </a:p>
          <a:p>
            <a:r>
              <a:rPr lang="kk-KZ" sz="3200" dirty="0">
                <a:latin typeface="Times New Roman"/>
                <a:cs typeface="Times New Roman"/>
              </a:rPr>
              <a:t> ♦ Етістік туралы білетініңді еске түсіресің.</a:t>
            </a:r>
            <a:endParaRPr lang="kk-KZ" sz="3200" dirty="0">
              <a:latin typeface="Times New Roman" pitchFamily="18" charset="0"/>
              <a:cs typeface="Times New Roman" pitchFamily="18" charset="0"/>
            </a:endParaRPr>
          </a:p>
          <a:p>
            <a:endParaRPr lang="kk-KZ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79512" y="1052736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363" y="90872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23528" y="1843902"/>
            <a:ext cx="6569843" cy="33123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 </a:t>
            </a:r>
            <a:r>
              <a:rPr lang="kk-KZ" sz="3200" b="1" i="1" dirty="0">
                <a:latin typeface="Times New Roman" pitchFamily="18" charset="0"/>
                <a:cs typeface="Times New Roman" pitchFamily="18" charset="0"/>
              </a:rPr>
              <a:t>Заттың қимылын, іс-әрекетін білдіретін сөздерді етістік дейміз. Етістіктерге не істеді?не қылды? қайтті? деген сұрақтар қойылады.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3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446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61-жаттығу.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067C82F-849B-424F-9C62-57EB7F1222D6}"/>
              </a:ext>
            </a:extLst>
          </p:cNvPr>
          <p:cNvSpPr/>
          <p:nvPr/>
        </p:nvSpPr>
        <p:spPr>
          <a:xfrm>
            <a:off x="568662" y="980728"/>
            <a:ext cx="7819763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Жұмбақты оқып, жатқа жаз</a:t>
            </a:r>
          </a:p>
          <a:p>
            <a:pPr algn="ctr"/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Көктем мен жазда</a:t>
            </a:r>
          </a:p>
          <a:p>
            <a:pPr algn="ctr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Басына сары қалпақ киеді.</a:t>
            </a:r>
          </a:p>
          <a:p>
            <a:pPr algn="ctr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Күзге қай қалпағы</a:t>
            </a:r>
          </a:p>
          <a:p>
            <a:pPr algn="ctr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Қалқып ұшып кетеді.</a:t>
            </a:r>
            <a:endParaRPr lang="ru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DB481F-FDB6-4501-8347-B94F3E92FB7D}"/>
              </a:ext>
            </a:extLst>
          </p:cNvPr>
          <p:cNvSpPr txBox="1"/>
          <p:nvPr/>
        </p:nvSpPr>
        <p:spPr>
          <a:xfrm>
            <a:off x="1331640" y="4654877"/>
            <a:ext cx="55263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Дескриптор: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k-KZ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Етістіктердің астын сызады;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k-KZ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Етістіктің дар немесе күрделі екенін айтады.. </a:t>
            </a:r>
            <a:endParaRPr lang="ru-RU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14C8D4-36E6-4FB3-952A-07D27C478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537" y="4365104"/>
            <a:ext cx="2377646" cy="17253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835696" y="85529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ӨЗІҢДІ ТЕКСЕР!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157192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D180B3-655F-4E8E-A6A7-60F119379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5013176"/>
            <a:ext cx="2682472" cy="16567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E2403E-3003-461C-AC93-05CDBE25EA10}"/>
              </a:ext>
            </a:extLst>
          </p:cNvPr>
          <p:cNvSpPr txBox="1"/>
          <p:nvPr/>
        </p:nvSpPr>
        <p:spPr>
          <a:xfrm>
            <a:off x="1547664" y="1340768"/>
            <a:ext cx="531033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Көктем мен жазда</a:t>
            </a:r>
          </a:p>
          <a:p>
            <a:pPr algn="ctr"/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Басына сары қалпақ </a:t>
            </a:r>
            <a:r>
              <a:rPr lang="kk-KZ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киеді.</a:t>
            </a:r>
          </a:p>
          <a:p>
            <a:pPr algn="ctr"/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Күзге қай қалпағы</a:t>
            </a:r>
          </a:p>
          <a:p>
            <a:pPr algn="ctr"/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Қалқып </a:t>
            </a:r>
            <a:r>
              <a:rPr lang="kk-KZ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ұшып кетеді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CA91555-291E-4D6A-87E8-D0F20D9755D9}"/>
              </a:ext>
            </a:extLst>
          </p:cNvPr>
          <p:cNvSpPr/>
          <p:nvPr/>
        </p:nvSpPr>
        <p:spPr>
          <a:xfrm>
            <a:off x="683568" y="3938128"/>
            <a:ext cx="3888432" cy="7647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b="1" dirty="0"/>
              <a:t>етістік</a:t>
            </a:r>
            <a:endParaRPr lang="ru-KZ" sz="36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A4469CF-B7B0-490B-9984-19DBDF1D8FD8}"/>
              </a:ext>
            </a:extLst>
          </p:cNvPr>
          <p:cNvSpPr/>
          <p:nvPr/>
        </p:nvSpPr>
        <p:spPr>
          <a:xfrm>
            <a:off x="257380" y="5282753"/>
            <a:ext cx="2232248" cy="6537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/>
              <a:t>дара</a:t>
            </a:r>
            <a:endParaRPr lang="ru-KZ" sz="2800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E0A437E-1789-4EE6-ACFC-5F1F9D938EFA}"/>
              </a:ext>
            </a:extLst>
          </p:cNvPr>
          <p:cNvSpPr/>
          <p:nvPr/>
        </p:nvSpPr>
        <p:spPr>
          <a:xfrm>
            <a:off x="3206778" y="5301208"/>
            <a:ext cx="2304256" cy="6352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/>
              <a:t>күрделі</a:t>
            </a:r>
            <a:endParaRPr lang="ru-KZ" sz="2800" b="1" dirty="0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06B0F5ED-2B6E-4A7D-8027-5140A4493F34}"/>
              </a:ext>
            </a:extLst>
          </p:cNvPr>
          <p:cNvCxnSpPr/>
          <p:nvPr/>
        </p:nvCxnSpPr>
        <p:spPr>
          <a:xfrm flipH="1">
            <a:off x="1691680" y="4765951"/>
            <a:ext cx="504056" cy="391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6474A2A9-39B0-4EAB-A03C-A49F9B0374B5}"/>
              </a:ext>
            </a:extLst>
          </p:cNvPr>
          <p:cNvCxnSpPr/>
          <p:nvPr/>
        </p:nvCxnSpPr>
        <p:spPr>
          <a:xfrm>
            <a:off x="3260194" y="4781562"/>
            <a:ext cx="464167" cy="360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FF014D-6620-4A82-AA10-6415776A2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Туынды етістіктерді теріп жаз:</a:t>
            </a:r>
          </a:p>
          <a:p>
            <a:pPr marL="0" indent="0">
              <a:buNone/>
            </a:pPr>
            <a:r>
              <a:rPr lang="kk-KZ" dirty="0"/>
              <a:t>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Оқы, жүрді, жырла, жүзді, көрген, ақылдас биле,ойла,сезді, ұсақта, сезді, болды, керілме, тұзда.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91;p2">
            <a:extLst>
              <a:ext uri="{FF2B5EF4-FFF2-40B4-BE49-F238E27FC236}">
                <a16:creationId xmlns:a16="http://schemas.microsoft.com/office/drawing/2014/main" id="{24C3ACD5-3E10-4803-A640-6B0E0251B09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-22920"/>
            <a:ext cx="9144000" cy="10756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F215DC-B502-4167-B1C4-2ACB9ED06450}"/>
              </a:ext>
            </a:extLst>
          </p:cNvPr>
          <p:cNvSpPr txBox="1"/>
          <p:nvPr/>
        </p:nvSpPr>
        <p:spPr>
          <a:xfrm>
            <a:off x="1619672" y="362504"/>
            <a:ext cx="29523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61-жаттығу.</a:t>
            </a:r>
            <a:endParaRPr lang="ru-KZ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FF9D04-E64F-4C62-A04D-813C373665EE}"/>
              </a:ext>
            </a:extLst>
          </p:cNvPr>
          <p:cNvSpPr txBox="1"/>
          <p:nvPr/>
        </p:nvSpPr>
        <p:spPr>
          <a:xfrm>
            <a:off x="1331640" y="4654877"/>
            <a:ext cx="5526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Дескриптор: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k-KZ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Негізгі және туынды еттістіктерді ажыратады.. </a:t>
            </a:r>
            <a:endParaRPr lang="ru-RU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728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>
            <a:extLst>
              <a:ext uri="{FF2B5EF4-FFF2-40B4-BE49-F238E27FC236}">
                <a16:creationId xmlns:a16="http://schemas.microsoft.com/office/drawing/2014/main" id="{619F4367-0033-4AEF-B675-3107D3C747A0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14139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AF612A-E86D-4B65-A4C1-83F1E4D221EC}"/>
              </a:ext>
            </a:extLst>
          </p:cNvPr>
          <p:cNvSpPr txBox="1"/>
          <p:nvPr/>
        </p:nvSpPr>
        <p:spPr>
          <a:xfrm>
            <a:off x="2123728" y="260648"/>
            <a:ext cx="4772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ӨЗІҢДІ ТЕКСЕР!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2D6E73-D81D-45FE-9AA5-F6CD36EB6186}"/>
              </a:ext>
            </a:extLst>
          </p:cNvPr>
          <p:cNvSpPr txBox="1"/>
          <p:nvPr/>
        </p:nvSpPr>
        <p:spPr>
          <a:xfrm>
            <a:off x="323528" y="1364870"/>
            <a:ext cx="849694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Туынды етістіктер: жырла,ақылдас,биле,тұзда,ойла,ұсақта.</a:t>
            </a:r>
          </a:p>
          <a:p>
            <a:pPr algn="ctr"/>
            <a:endParaRPr lang="kk-K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Отан туралы жырла. Анаңмен ақылдас.</a:t>
            </a:r>
          </a:p>
          <a:p>
            <a:r>
              <a:rPr lang="kk-KZ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 биле.Ақылмен ойла. Етті тұзда. </a:t>
            </a:r>
          </a:p>
          <a:p>
            <a:r>
              <a:rPr lang="kk-KZ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Ақшаны ұсақта.</a:t>
            </a:r>
            <a:endParaRPr lang="ru-KZ" sz="3200" i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1CCD224-7C88-4155-B051-3B9786066D2F}"/>
              </a:ext>
            </a:extLst>
          </p:cNvPr>
          <p:cNvSpPr/>
          <p:nvPr/>
        </p:nvSpPr>
        <p:spPr>
          <a:xfrm>
            <a:off x="1043608" y="4509120"/>
            <a:ext cx="3888432" cy="7647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b="1" dirty="0"/>
              <a:t>етістік</a:t>
            </a:r>
            <a:endParaRPr lang="ru-KZ" sz="3600" b="1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AE97329-1326-4374-A745-191663D80266}"/>
              </a:ext>
            </a:extLst>
          </p:cNvPr>
          <p:cNvSpPr/>
          <p:nvPr/>
        </p:nvSpPr>
        <p:spPr>
          <a:xfrm>
            <a:off x="351781" y="5733256"/>
            <a:ext cx="2232248" cy="6537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/>
              <a:t>негізгі</a:t>
            </a:r>
            <a:endParaRPr lang="ru-KZ" sz="2800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36A40F6-1344-4D8D-BFE4-91483B439F26}"/>
              </a:ext>
            </a:extLst>
          </p:cNvPr>
          <p:cNvSpPr/>
          <p:nvPr/>
        </p:nvSpPr>
        <p:spPr>
          <a:xfrm>
            <a:off x="3635896" y="5733255"/>
            <a:ext cx="2232248" cy="6537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/>
              <a:t>туынды</a:t>
            </a:r>
            <a:endParaRPr lang="ru-KZ" sz="2800" b="1" dirty="0"/>
          </a:p>
        </p:txBody>
      </p:sp>
    </p:spTree>
    <p:extLst>
      <p:ext uri="{BB962C8B-B14F-4D97-AF65-F5344CB8AC3E}">
        <p14:creationId xmlns:p14="http://schemas.microsoft.com/office/powerpoint/2010/main" val="959720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91680" y="1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Кері  байланыс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Конспект урока математики с презентацией на тему &quot;Прибавить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797152"/>
            <a:ext cx="2448272" cy="1946371"/>
          </a:xfrm>
          <a:prstGeom prst="rect">
            <a:avLst/>
          </a:prstGeom>
          <a:noFill/>
        </p:spPr>
      </p:pic>
      <p:pic>
        <p:nvPicPr>
          <p:cNvPr id="8" name="Содержимое 3" descr="C:\Users\Admin\Desktop\Сауаташу   1-сынып      Ө дыбысы мен әрпі\Бағдаршам.jpg"/>
          <p:cNvPicPr>
            <a:picLocks noGrp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 bwMode="auto">
          <a:xfrm>
            <a:off x="611560" y="784029"/>
            <a:ext cx="6498167" cy="4873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869</TotalTime>
  <Words>207</Words>
  <Application>Microsoft Office PowerPoint</Application>
  <PresentationFormat>Экран (4:3)</PresentationFormat>
  <Paragraphs>49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Kairat</dc:creator>
  <cp:lastModifiedBy>office mechta</cp:lastModifiedBy>
  <cp:revision>95</cp:revision>
  <dcterms:created xsi:type="dcterms:W3CDTF">2021-01-02T17:49:40Z</dcterms:created>
  <dcterms:modified xsi:type="dcterms:W3CDTF">2021-02-20T03:39:11Z</dcterms:modified>
</cp:coreProperties>
</file>