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0" r:id="rId4"/>
    <p:sldId id="267" r:id="rId5"/>
    <p:sldId id="274" r:id="rId6"/>
    <p:sldId id="268" r:id="rId7"/>
    <p:sldId id="275" r:id="rId8"/>
    <p:sldId id="27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366C-3CBC-439E-BFB1-9CDF50061F2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744C-2BD3-4C89-B104-2CC053C3C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0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0744C-2BD3-4C89-B104-2CC053C3CEE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"/>
          <p:cNvPicPr preferRelativeResize="0"/>
          <p:nvPr/>
        </p:nvPicPr>
        <p:blipFill rotWithShape="1">
          <a:blip r:embed="rId2" cstate="print">
            <a:alphaModFix/>
          </a:blip>
          <a:srcRect l="34028" r="11058"/>
          <a:stretch/>
        </p:blipFill>
        <p:spPr>
          <a:xfrm>
            <a:off x="2843808" y="0"/>
            <a:ext cx="63001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Қазақ тілі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    4  сынып </a:t>
            </a:r>
          </a:p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62-63 бет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2636912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Қоршаған ортаны қорғаймын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Жіктеу есімдіктерінің септелуі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6409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 </a:t>
            </a:r>
            <a:r>
              <a:rPr lang="kk-KZ" sz="3200" dirty="0">
                <a:latin typeface="Times New Roman"/>
                <a:cs typeface="Times New Roman"/>
              </a:rPr>
              <a:t>♦  </a:t>
            </a:r>
            <a:r>
              <a:rPr lang="kk-KZ" sz="4000" dirty="0">
                <a:latin typeface="Times New Roman"/>
                <a:cs typeface="Times New Roman"/>
              </a:rPr>
              <a:t>Жіктеу  есімдіктерінің септелуімен танысасың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kk-KZ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9512" y="105273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63" y="9087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1843902"/>
            <a:ext cx="6569843" cy="33123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 </a:t>
            </a:r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Мен,біз, сен,ол 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сөздері жіктеу есімдіктері деп аталады. Жіктеу есімдіктері жіктеледі,септеледі</a:t>
            </a:r>
            <a:r>
              <a:rPr lang="kk-KZ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3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4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Жіктеу есімдіктері зат есім </a:t>
            </a:r>
          </a:p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                 сияқты септеледі.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4D5E90CE-F8F6-4351-AA72-B9B065DD4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97085"/>
              </p:ext>
            </p:extLst>
          </p:nvPr>
        </p:nvGraphicFramePr>
        <p:xfrm>
          <a:off x="899592" y="1413376"/>
          <a:ext cx="7632848" cy="4247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5957">
                  <a:extLst>
                    <a:ext uri="{9D8B030D-6E8A-4147-A177-3AD203B41FA5}">
                      <a16:colId xmlns:a16="http://schemas.microsoft.com/office/drawing/2014/main" val="2566625384"/>
                    </a:ext>
                  </a:extLst>
                </a:gridCol>
                <a:gridCol w="1539973">
                  <a:extLst>
                    <a:ext uri="{9D8B030D-6E8A-4147-A177-3AD203B41FA5}">
                      <a16:colId xmlns:a16="http://schemas.microsoft.com/office/drawing/2014/main" val="3107323154"/>
                    </a:ext>
                  </a:extLst>
                </a:gridCol>
                <a:gridCol w="1539973">
                  <a:extLst>
                    <a:ext uri="{9D8B030D-6E8A-4147-A177-3AD203B41FA5}">
                      <a16:colId xmlns:a16="http://schemas.microsoft.com/office/drawing/2014/main" val="1185827746"/>
                    </a:ext>
                  </a:extLst>
                </a:gridCol>
                <a:gridCol w="1539973">
                  <a:extLst>
                    <a:ext uri="{9D8B030D-6E8A-4147-A177-3AD203B41FA5}">
                      <a16:colId xmlns:a16="http://schemas.microsoft.com/office/drawing/2014/main" val="2832189618"/>
                    </a:ext>
                  </a:extLst>
                </a:gridCol>
                <a:gridCol w="1616972">
                  <a:extLst>
                    <a:ext uri="{9D8B030D-6E8A-4147-A177-3AD203B41FA5}">
                      <a16:colId xmlns:a16="http://schemas.microsoft.com/office/drawing/2014/main" val="2911293924"/>
                    </a:ext>
                  </a:extLst>
                </a:gridCol>
              </a:tblGrid>
              <a:tr h="456359"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септіктер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сұрағы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жақ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жақ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жақ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5699"/>
                  </a:ext>
                </a:extLst>
              </a:tr>
              <a:tr h="4563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Сен,сіз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 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590561"/>
                  </a:ext>
                </a:extLst>
              </a:tr>
              <a:tr h="4563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Ілік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Кімнің?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Менің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Сенің,сіздің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817393"/>
                  </a:ext>
                </a:extLst>
              </a:tr>
              <a:tr h="4563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Барыс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Кімге?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Маған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Саған,сізге 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оған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261798"/>
                  </a:ext>
                </a:extLst>
              </a:tr>
              <a:tr h="4563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Кімді?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Сені,сізді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775669"/>
                  </a:ext>
                </a:extLst>
              </a:tr>
              <a:tr h="4563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Жатыс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Кімде?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Менде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Сенде,сізде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онда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23215"/>
                  </a:ext>
                </a:extLst>
              </a:tr>
              <a:tr h="7548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Шығыс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Кімнен?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Сенен,</a:t>
                      </a:r>
                    </a:p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сізден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онан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207593"/>
                  </a:ext>
                </a:extLst>
              </a:tr>
              <a:tr h="7548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Көмектес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Кіммен?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менімен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Сенімен,</a:t>
                      </a:r>
                    </a:p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бізбен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онымен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9793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619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-жаттығу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3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1340769"/>
            <a:ext cx="705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F420C-CE3A-4445-9DE9-ADDEDD06A3B2}"/>
              </a:ext>
            </a:extLst>
          </p:cNvPr>
          <p:cNvSpPr txBox="1"/>
          <p:nvPr/>
        </p:nvSpPr>
        <p:spPr>
          <a:xfrm>
            <a:off x="568662" y="5055566"/>
            <a:ext cx="4572000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Есімдіктерді көп нүктенің орнына қояды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Сөйлемді қатесіз көшіріп жазады. 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92A571-445E-416A-9A32-FD2507054891}"/>
              </a:ext>
            </a:extLst>
          </p:cNvPr>
          <p:cNvSpPr/>
          <p:nvPr/>
        </p:nvSpPr>
        <p:spPr>
          <a:xfrm>
            <a:off x="568662" y="980728"/>
            <a:ext cx="7819763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 нүктенің орнына тиісті есімдікті қойып, мәтінді көшіріп жаз.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Құстарды атпау керек....жер бетіндегі өсімдіктерді зиянды жәндіктерден қорғай-ды. Құстар табиғаттың сәні ...жағымды үні, сұлу мүсіні қоршаған ортаның сәнін келті-реді. ...құстарды «қанатты достар» деп атаймын.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EE28FE-41A5-4312-9EDF-2C9DF9A37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79" y="4692159"/>
            <a:ext cx="2377646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5696" y="8552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157192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D180B3-655F-4E8E-A6A7-60F119379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680" y="4832867"/>
            <a:ext cx="2682472" cy="1656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DE6477-F04C-47F8-9CD4-0669FD41D321}"/>
              </a:ext>
            </a:extLst>
          </p:cNvPr>
          <p:cNvSpPr txBox="1"/>
          <p:nvPr/>
        </p:nvSpPr>
        <p:spPr>
          <a:xfrm>
            <a:off x="1168313" y="1268760"/>
            <a:ext cx="74361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 атпау керек. </a:t>
            </a:r>
            <a:r>
              <a:rPr lang="kk-KZ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 бетіндегі өсімдіктерді зиянды жәндіктерден қорғай-ды. Құстар табиғаттың сәні.</a:t>
            </a:r>
            <a:r>
              <a:rPr lang="kk-KZ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жағымды үні, сұлу мүсіні қоршаған ортаның сәнін келтіреді. </a:t>
            </a:r>
            <a:r>
              <a:rPr lang="kk-KZ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 «қанатты достар» деп атаймын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800" dirty="0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4F878-C2A9-4500-8B02-EF727D12C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5A2EC-817B-4F08-9349-7DB8D46B5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Тірек сөздерді пайдаланып,тоқылдақтың атынан монолог құрап жаз.</a:t>
            </a:r>
          </a:p>
          <a:p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сөздер: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тоқылдақ,екі есе,</a:t>
            </a:r>
          </a:p>
          <a:p>
            <a:pPr marL="0" indent="0">
              <a:buNone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Қоңыз, көмек керек, орманда,</a:t>
            </a:r>
          </a:p>
          <a:p>
            <a:pPr marL="0" indent="0">
              <a:buNone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қаптап кетті, жұмысты, көп,</a:t>
            </a:r>
          </a:p>
          <a:p>
            <a:pPr marL="0" indent="0">
              <a:buNone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істеп жүрмін.</a:t>
            </a:r>
            <a:endParaRPr lang="ru-K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91;p2">
            <a:extLst>
              <a:ext uri="{FF2B5EF4-FFF2-40B4-BE49-F238E27FC236}">
                <a16:creationId xmlns:a16="http://schemas.microsoft.com/office/drawing/2014/main" id="{A433B4F9-21FC-4005-88FE-3378FD5D4BA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26690" y="28996"/>
            <a:ext cx="9144000" cy="1239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5DF42F-1631-430F-B68E-C7BF7DAABA7E}"/>
              </a:ext>
            </a:extLst>
          </p:cNvPr>
          <p:cNvSpPr/>
          <p:nvPr/>
        </p:nvSpPr>
        <p:spPr>
          <a:xfrm>
            <a:off x="1619672" y="188640"/>
            <a:ext cx="619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-жаттығу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86CCA-03DA-4B2B-9E3A-B520E45E3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538409"/>
            <a:ext cx="1810544" cy="16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13EC9B-4B25-4798-BA24-71AD25F4A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307732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  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 атым-тоқылдақ. </a:t>
            </a:r>
          </a:p>
          <a:p>
            <a:pPr marL="0" indent="0">
              <a:buNone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 қоңыз қаптап кетті. Жұмысты екі есе көп істеп жүрмін. Маған көмек керек.</a:t>
            </a:r>
            <a:endParaRPr lang="ru-K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91;p2">
            <a:extLst>
              <a:ext uri="{FF2B5EF4-FFF2-40B4-BE49-F238E27FC236}">
                <a16:creationId xmlns:a16="http://schemas.microsoft.com/office/drawing/2014/main" id="{44A49D2D-EE09-47A8-9B88-B4DC1CE97A66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89AE5-DF9D-4004-9C3E-6A26F49676D4}"/>
              </a:ext>
            </a:extLst>
          </p:cNvPr>
          <p:cNvSpPr txBox="1"/>
          <p:nvPr/>
        </p:nvSpPr>
        <p:spPr>
          <a:xfrm>
            <a:off x="1835696" y="8552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D2056-DB83-40CE-BF58-76756A5A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772816"/>
            <a:ext cx="1938696" cy="30773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8E9E9A-0F50-4208-BD9D-49913F3E1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509120"/>
            <a:ext cx="2682472" cy="16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7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Кері  байланыс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97152"/>
            <a:ext cx="2448272" cy="1946371"/>
          </a:xfrm>
          <a:prstGeom prst="rect">
            <a:avLst/>
          </a:prstGeom>
          <a:noFill/>
        </p:spPr>
      </p:pic>
      <p:pic>
        <p:nvPicPr>
          <p:cNvPr id="8" name="Содержимое 3" descr="C:\Users\Admin\Desktop\Сауаташу   1-сынып      Ө дыбысы мен әрпі\Бағдаршам.jpg"/>
          <p:cNvPicPr>
            <a:picLocks noGrp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611560" y="784029"/>
            <a:ext cx="6498167" cy="4873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878</TotalTime>
  <Words>293</Words>
  <Application>Microsoft Office PowerPoint</Application>
  <PresentationFormat>Экран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Kairat</dc:creator>
  <cp:lastModifiedBy>office mechta</cp:lastModifiedBy>
  <cp:revision>96</cp:revision>
  <dcterms:created xsi:type="dcterms:W3CDTF">2021-01-02T17:49:40Z</dcterms:created>
  <dcterms:modified xsi:type="dcterms:W3CDTF">2021-02-20T04:14:59Z</dcterms:modified>
</cp:coreProperties>
</file>