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0" r:id="rId4"/>
    <p:sldId id="267" r:id="rId5"/>
    <p:sldId id="274" r:id="rId6"/>
    <p:sldId id="268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80" d="100"/>
          <a:sy n="80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744C-2BD3-4C89-B104-2CC053C3CEE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 </a:t>
            </a: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60-62 бет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63691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Қоршаған ортаны қорғаймын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Жіктеу есімдіктерінің септелуі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 Жіктеу  есімдіктерінің септелуімен танысасың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/>
                <a:cs typeface="Times New Roman"/>
              </a:rPr>
              <a:t>♦ Мәтін тақырыбының мазмұнға сәйкестігін, ондағы негізгі ойды анықтайсың</a:t>
            </a:r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10527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3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843902"/>
            <a:ext cx="6569843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Мен,біз, сен,ол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сөздері жіктеу есімдіктері деп аталады. Жіктеу есімдіктері жіктеледі,септеледі</a:t>
            </a:r>
            <a:r>
              <a:rPr lang="kk-KZ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3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4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Жіктеу есімдіктері зат есім </a:t>
            </a:r>
          </a:p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                сияқты септеледі.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4D5E90CE-F8F6-4351-AA72-B9B065DD4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89126"/>
              </p:ext>
            </p:extLst>
          </p:nvPr>
        </p:nvGraphicFramePr>
        <p:xfrm>
          <a:off x="899592" y="1413376"/>
          <a:ext cx="7632848" cy="4247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5957">
                  <a:extLst>
                    <a:ext uri="{9D8B030D-6E8A-4147-A177-3AD203B41FA5}">
                      <a16:colId xmlns:a16="http://schemas.microsoft.com/office/drawing/2014/main" val="2566625384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3107323154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1185827746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2832189618"/>
                    </a:ext>
                  </a:extLst>
                </a:gridCol>
                <a:gridCol w="1616972">
                  <a:extLst>
                    <a:ext uri="{9D8B030D-6E8A-4147-A177-3AD203B41FA5}">
                      <a16:colId xmlns:a16="http://schemas.microsoft.com/office/drawing/2014/main" val="2911293924"/>
                    </a:ext>
                  </a:extLst>
                </a:gridCol>
              </a:tblGrid>
              <a:tr h="456359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септіктер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сұрағы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жақ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жақ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жақ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5699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Сен,сіз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 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90561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Ілік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Кімнің?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Менің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Сенің,сіздің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817393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Кімге?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Маған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Саған,сізге 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оған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261798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Кімді?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Сені,сізді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75669"/>
                  </a:ext>
                </a:extLst>
              </a:tr>
              <a:tr h="4563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Кімде?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Сенде,сізде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онда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23215"/>
                  </a:ext>
                </a:extLst>
              </a:tr>
              <a:tr h="7548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Кімнен?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Сенен,</a:t>
                      </a:r>
                    </a:p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сізден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07593"/>
                  </a:ext>
                </a:extLst>
              </a:tr>
              <a:tr h="754859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көмектес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Кіммен?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менімен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Сенімен,</a:t>
                      </a:r>
                    </a:p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бізбен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онымен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793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49-жаттығу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340769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F420C-CE3A-4445-9DE9-ADDEDD06A3B2}"/>
              </a:ext>
            </a:extLst>
          </p:cNvPr>
          <p:cNvSpPr txBox="1"/>
          <p:nvPr/>
        </p:nvSpPr>
        <p:spPr>
          <a:xfrm>
            <a:off x="568662" y="5055566"/>
            <a:ext cx="4572000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Жіктеу есімдіктерінің астын сызады;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Оларға сұрақ қойып қай септікте тұрғанын айтады. 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92A571-445E-416A-9A32-FD2507054891}"/>
              </a:ext>
            </a:extLst>
          </p:cNvPr>
          <p:cNvSpPr/>
          <p:nvPr/>
        </p:nvSpPr>
        <p:spPr>
          <a:xfrm>
            <a:off x="568662" y="980728"/>
            <a:ext cx="7819763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нүктенің орнына жіктеу есімдігінің тиісті септік жалғауына қойып сөйлемді көшіріп жаз.</a:t>
            </a:r>
          </a:p>
          <a:p>
            <a:pPr algn="ctr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Жалбыз наурыз айының аяғында өсе бастайды. ...дымқыл, шалғынды жерлерде кездеседі. ...дәрілік маңызы зор. Бүйрек ауруынна,суық тигенде ем үшін қолданады. ... Ауырғанда оның тұнбасын іштім. Жалбыз маған ұнайды.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EE28FE-41A5-4312-9EDF-2C9DF9A3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79" y="4692159"/>
            <a:ext cx="237764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8552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15719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35A948-15BF-46DF-9413-40FB489928B6}"/>
              </a:ext>
            </a:extLst>
          </p:cNvPr>
          <p:cNvPicPr/>
          <p:nvPr/>
        </p:nvPicPr>
        <p:blipFill rotWithShape="1">
          <a:blip r:embed="rId3"/>
          <a:srcRect t="3508" b="5263"/>
          <a:stretch/>
        </p:blipFill>
        <p:spPr bwMode="auto">
          <a:xfrm>
            <a:off x="251521" y="1196752"/>
            <a:ext cx="81369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180B3-655F-4E8E-A6A7-60F119379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680" y="4832867"/>
            <a:ext cx="2682472" cy="165676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97152"/>
            <a:ext cx="2448272" cy="1946371"/>
          </a:xfrm>
          <a:prstGeom prst="rect">
            <a:avLst/>
          </a:prstGeom>
          <a:noFill/>
        </p:spPr>
      </p:pic>
      <p:pic>
        <p:nvPicPr>
          <p:cNvPr id="8" name="Содержимое 3" descr="C:\Users\Admin\Desktop\Сауаташу   1-сынып      Ө дыбысы мен әрпі\Бағдаршам.jpg"/>
          <p:cNvPicPr>
            <a:picLocks noGrp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611560" y="784029"/>
            <a:ext cx="6498167" cy="487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844</TotalTime>
  <Words>213</Words>
  <Application>Microsoft Office PowerPoint</Application>
  <PresentationFormat>Экран (4:3)</PresentationFormat>
  <Paragraphs>72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92</cp:revision>
  <dcterms:created xsi:type="dcterms:W3CDTF">2021-01-02T17:49:40Z</dcterms:created>
  <dcterms:modified xsi:type="dcterms:W3CDTF">2021-02-20T04:30:07Z</dcterms:modified>
</cp:coreProperties>
</file>