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sldIdLst>
    <p:sldId id="256" r:id="rId2"/>
    <p:sldId id="257" r:id="rId3"/>
    <p:sldId id="260" r:id="rId4"/>
    <p:sldId id="267" r:id="rId5"/>
    <p:sldId id="274" r:id="rId6"/>
    <p:sldId id="261" r:id="rId7"/>
    <p:sldId id="275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11" autoAdjust="0"/>
  </p:normalViewPr>
  <p:slideViewPr>
    <p:cSldViewPr>
      <p:cViewPr varScale="1">
        <p:scale>
          <a:sx n="80" d="100"/>
          <a:sy n="80" d="100"/>
        </p:scale>
        <p:origin x="152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366C-3CBC-439E-BFB1-9CDF50061F28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70744C-2BD3-4C89-B104-2CC053C3CE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01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84;p1"/>
          <p:cNvPicPr preferRelativeResize="0"/>
          <p:nvPr/>
        </p:nvPicPr>
        <p:blipFill rotWithShape="1">
          <a:blip r:embed="rId2" cstate="print">
            <a:alphaModFix/>
          </a:blip>
          <a:srcRect l="34028" r="11058"/>
          <a:stretch/>
        </p:blipFill>
        <p:spPr>
          <a:xfrm>
            <a:off x="2843808" y="0"/>
            <a:ext cx="6300192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043608" y="1196752"/>
            <a:ext cx="2366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Қазақ тілі   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27584" y="4797152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     4  сынып </a:t>
            </a:r>
          </a:p>
          <a:p>
            <a:r>
              <a:rPr lang="kk-KZ" sz="2000" b="1" dirty="0">
                <a:latin typeface="Times New Roman" pitchFamily="18" charset="0"/>
                <a:cs typeface="Times New Roman" pitchFamily="18" charset="0"/>
              </a:rPr>
              <a:t>56-58 бет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2636912"/>
            <a:ext cx="572412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200" b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Құстар туралы не білемін</a:t>
            </a:r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Жіктеу есімдігі </a:t>
            </a:r>
            <a:endParaRPr lang="ru-RU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83671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27584" y="188640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Сенің  меңгеретінің: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1772816"/>
            <a:ext cx="8640961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400" dirty="0"/>
              <a:t> </a:t>
            </a:r>
            <a:r>
              <a:rPr lang="kk-KZ" sz="3200" dirty="0">
                <a:latin typeface="Times New Roman"/>
                <a:cs typeface="Times New Roman"/>
              </a:rPr>
              <a:t>♦  Мәтіндегі негізгі ойды анықтай аласың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dirty="0">
                <a:latin typeface="Times New Roman"/>
                <a:cs typeface="Times New Roman"/>
              </a:rPr>
              <a:t>♦  </a:t>
            </a:r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Жіктеу есімдіктері туралы білесің. </a:t>
            </a:r>
          </a:p>
          <a:p>
            <a:endParaRPr lang="kk-KZ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32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179512" y="1052736"/>
            <a:ext cx="87849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1363" y="908720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323528" y="1843902"/>
            <a:ext cx="6569843" cy="33123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 </a:t>
            </a:r>
            <a:r>
              <a:rPr lang="kk-KZ" sz="3200" b="1" i="1" dirty="0">
                <a:latin typeface="Times New Roman" pitchFamily="18" charset="0"/>
                <a:cs typeface="Times New Roman" pitchFamily="18" charset="0"/>
              </a:rPr>
              <a:t>Мен,біз, сен,ол </a:t>
            </a:r>
            <a:r>
              <a:rPr lang="kk-KZ" sz="3200" i="1" dirty="0">
                <a:latin typeface="Times New Roman" pitchFamily="18" charset="0"/>
                <a:cs typeface="Times New Roman" pitchFamily="18" charset="0"/>
              </a:rPr>
              <a:t>сөздері жіктеу есімдіктері деп аталады. Жіктеу есімдіктері жіктеледі,септеледі</a:t>
            </a:r>
            <a:r>
              <a:rPr lang="kk-KZ" dirty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188640"/>
            <a:ext cx="619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39- жаттығу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3"/>
            <a:ext cx="8784976" cy="28315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dirty="0">
                <a:latin typeface="Times New Roman" pitchFamily="18" charset="0"/>
                <a:cs typeface="Times New Roman" pitchFamily="18" charset="0"/>
              </a:rPr>
              <a:t>                              Көп нүктенің орнына тиісті жіктеу есімдіктерінің бірін қойып көшіріп жаз.</a:t>
            </a: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kk-KZ" sz="2800" i="1" dirty="0">
                <a:latin typeface="Times New Roman" pitchFamily="18" charset="0"/>
                <a:cs typeface="Times New Roman" pitchFamily="18" charset="0"/>
              </a:rPr>
              <a:t>Құстар күзге қарай жылы жаққа ұшып кетеді. ...  көктемде қайтып оралады. ... құстарға ұя жасап қоямын.... кешікпей кел.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8765" y="4509120"/>
            <a:ext cx="1627187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23528" y="4747066"/>
            <a:ext cx="58143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kk-KZ" b="1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Көп нүктенің орнына жіктеу есімдіктерін қойып жазады. </a:t>
            </a:r>
            <a:endParaRPr lang="ru-RU" sz="16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kk-KZ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Жіктеу есімдіктерін ажыратады.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188640"/>
            <a:ext cx="61926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Өзіңді тексер!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9512" y="836713"/>
            <a:ext cx="8784976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dirty="0">
                <a:latin typeface="Times New Roman" pitchFamily="18" charset="0"/>
                <a:cs typeface="Times New Roman" pitchFamily="18" charset="0"/>
              </a:rPr>
              <a:t>                                                  </a:t>
            </a:r>
            <a:endParaRPr lang="kk-KZ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800" dirty="0">
                <a:latin typeface="Times New Roman" pitchFamily="18" charset="0"/>
                <a:cs typeface="Times New Roman" pitchFamily="18" charset="0"/>
              </a:rPr>
              <a:t>                             </a:t>
            </a:r>
          </a:p>
        </p:txBody>
      </p:sp>
      <p:pic>
        <p:nvPicPr>
          <p:cNvPr id="7" name="Picture 2" descr="ᐈ Слайлик фото, фотография смайлик | скачать на Depositphotos®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832" y="4365104"/>
            <a:ext cx="2683935" cy="1944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5" y="1340769"/>
            <a:ext cx="756084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36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kk-KZ" sz="3600" i="1" dirty="0">
                <a:latin typeface="Times New Roman" pitchFamily="18" charset="0"/>
                <a:cs typeface="Times New Roman" pitchFamily="18" charset="0"/>
              </a:rPr>
              <a:t>Құстар күзге қарай жылы жаққа ұшып кетеді. </a:t>
            </a: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kk-KZ" sz="3600" i="1" dirty="0">
                <a:latin typeface="Times New Roman" pitchFamily="18" charset="0"/>
                <a:cs typeface="Times New Roman" pitchFamily="18" charset="0"/>
              </a:rPr>
              <a:t> көктемде қайтып оралады.  </a:t>
            </a: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Мен </a:t>
            </a:r>
            <a:r>
              <a:rPr lang="kk-KZ" sz="3600" i="1" dirty="0">
                <a:latin typeface="Times New Roman" pitchFamily="18" charset="0"/>
                <a:cs typeface="Times New Roman" pitchFamily="18" charset="0"/>
              </a:rPr>
              <a:t>құстарға ұя жасап қоямын. </a:t>
            </a:r>
            <a:r>
              <a:rPr lang="kk-KZ" sz="36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Сен</a:t>
            </a:r>
            <a:r>
              <a:rPr lang="kk-KZ" sz="3600" i="1" dirty="0">
                <a:latin typeface="Times New Roman" pitchFamily="18" charset="0"/>
                <a:cs typeface="Times New Roman" pitchFamily="18" charset="0"/>
              </a:rPr>
              <a:t> кешікпей кел.</a:t>
            </a:r>
          </a:p>
        </p:txBody>
      </p:sp>
    </p:spTree>
    <p:extLst>
      <p:ext uri="{BB962C8B-B14F-4D97-AF65-F5344CB8AC3E}">
        <p14:creationId xmlns:p14="http://schemas.microsoft.com/office/powerpoint/2010/main" val="3723541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2800" b="1" dirty="0">
                <a:latin typeface="Times New Roman" pitchFamily="18" charset="0"/>
                <a:cs typeface="Times New Roman" pitchFamily="18" charset="0"/>
              </a:rPr>
              <a:t>40- жаттығу. 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836712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/>
              <a:t> </a:t>
            </a:r>
            <a:endParaRPr lang="ru-RU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96" t="4408" r="29919" b="9964"/>
          <a:stretch/>
        </p:blipFill>
        <p:spPr bwMode="auto">
          <a:xfrm>
            <a:off x="7236296" y="5229200"/>
            <a:ext cx="1629528" cy="1440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5447670"/>
            <a:ext cx="6336704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6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k-KZ" sz="16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Дескриптор:</a:t>
            </a: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kk-KZ" sz="1600" i="1" dirty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Құстардың атын сәйкестендіреді.</a:t>
            </a:r>
            <a:endParaRPr kumimoji="0" lang="ru-RU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ru-RU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1521" y="332657"/>
            <a:ext cx="82089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 Оқып, белгілері бойынша құс атауларын сәйкестендір.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7544" y="2932389"/>
            <a:ext cx="73448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endParaRPr kumimoji="0" lang="kk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757" y="1225788"/>
            <a:ext cx="44822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Иілген,ұзын мойынды,ақ қауырсынды,халық киелі санайтын құс-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1988840"/>
            <a:ext cx="44822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Мойны ұзын, сирағы сидиған </a:t>
            </a:r>
          </a:p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ірі жыл құсы-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757" y="2795805"/>
            <a:ext cx="44822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Ұзын тұмсығының астында қалтасы бар су құсы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757" y="3645024"/>
            <a:ext cx="44822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Жем талғамайтын,көбінесе өлексемен қоректенетін, түсі қара құс-.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757" y="4365104"/>
            <a:ext cx="44822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Орманда, бақта жүретін,дауысы әдемі,кішкентай әнші құс-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756" y="5193269"/>
            <a:ext cx="44822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Өзінің атын атап үн шығаратын,түсі ала, көктес құсы-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175642" y="1285561"/>
            <a:ext cx="2016224" cy="46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бірқазан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36530" y="2046330"/>
            <a:ext cx="2016224" cy="46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көкек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75642" y="2853295"/>
            <a:ext cx="2016224" cy="46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қарға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36530" y="3654407"/>
            <a:ext cx="2016224" cy="46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аққу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36530" y="4437597"/>
            <a:ext cx="2016224" cy="46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бозторғай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5286641"/>
            <a:ext cx="2016224" cy="46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тырна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3528" y="188640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k-KZ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Өзіңді тексер!  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1" y="836712"/>
            <a:ext cx="864096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k-KZ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kk-KZ" dirty="0"/>
              <a:t> </a:t>
            </a:r>
            <a:endParaRPr lang="ru-RU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323528" y="5770835"/>
            <a:ext cx="6336704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600" b="1" i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kk-KZ" sz="1600" b="1" i="1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67544" y="2932389"/>
            <a:ext cx="7344816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k-KZ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kk-KZ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</a:t>
            </a:r>
            <a:endParaRPr kumimoji="0" lang="kk-KZ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89757" y="1225788"/>
            <a:ext cx="44822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Иілген,ұзын мойынды,ақ қауырсынды,халық киелі санайтын құс-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89756" y="1988840"/>
            <a:ext cx="44822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Мойны ұзын, сирағы сидиған </a:t>
            </a:r>
          </a:p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ірі жыл құсы-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9757" y="2795805"/>
            <a:ext cx="44822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Ұзын тұмсығының астында қалтасы бар су құсы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89757" y="3645024"/>
            <a:ext cx="44822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Жем талғамайтын,көбінесе өлексемен қоректенетін, түсі қара құс-.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9757" y="4365104"/>
            <a:ext cx="44822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Орманда, бақта жүретін,дауысы әдемі,кішкентай әнші құс-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9756" y="5193269"/>
            <a:ext cx="4482244" cy="57606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i="1" dirty="0">
                <a:latin typeface="Times New Roman" pitchFamily="18" charset="0"/>
                <a:cs typeface="Times New Roman" pitchFamily="18" charset="0"/>
              </a:rPr>
              <a:t>Өзінің атын атап үн шығаратын,түсі ала, көктем құсы-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220072" y="4581128"/>
            <a:ext cx="2016224" cy="46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бірқазан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236530" y="2046330"/>
            <a:ext cx="2016224" cy="46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көкек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175642" y="2853295"/>
            <a:ext cx="2016224" cy="46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қарға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236530" y="3654407"/>
            <a:ext cx="2016224" cy="46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аққу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292080" y="1283278"/>
            <a:ext cx="2016224" cy="46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бозторғай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5220072" y="5286641"/>
            <a:ext cx="2016224" cy="46108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>
                <a:latin typeface="Times New Roman" pitchFamily="18" charset="0"/>
                <a:cs typeface="Times New Roman" pitchFamily="18" charset="0"/>
              </a:rPr>
              <a:t>тырна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" name="Picture 4" descr="большой палец сигнала, смайлик, смайлик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5449059"/>
            <a:ext cx="1628606" cy="1328600"/>
          </a:xfrm>
          <a:prstGeom prst="rect">
            <a:avLst/>
          </a:prstGeom>
          <a:noFill/>
        </p:spPr>
      </p:pic>
      <p:cxnSp>
        <p:nvCxnSpPr>
          <p:cNvPr id="9" name="Прямая со стрелкой 8"/>
          <p:cNvCxnSpPr>
            <a:stCxn id="2" idx="3"/>
            <a:endCxn id="18" idx="1"/>
          </p:cNvCxnSpPr>
          <p:nvPr/>
        </p:nvCxnSpPr>
        <p:spPr>
          <a:xfrm>
            <a:off x="4572001" y="1513820"/>
            <a:ext cx="664529" cy="237112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>
            <a:stCxn id="10" idx="3"/>
            <a:endCxn id="20" idx="1"/>
          </p:cNvCxnSpPr>
          <p:nvPr/>
        </p:nvCxnSpPr>
        <p:spPr>
          <a:xfrm>
            <a:off x="4572000" y="2276872"/>
            <a:ext cx="648072" cy="324031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>
            <a:stCxn id="15" idx="3"/>
          </p:cNvCxnSpPr>
          <p:nvPr/>
        </p:nvCxnSpPr>
        <p:spPr>
          <a:xfrm flipV="1">
            <a:off x="4572000" y="2348880"/>
            <a:ext cx="720080" cy="31324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14" idx="3"/>
            <a:endCxn id="19" idx="1"/>
          </p:cNvCxnSpPr>
          <p:nvPr/>
        </p:nvCxnSpPr>
        <p:spPr>
          <a:xfrm flipV="1">
            <a:off x="4572001" y="1513820"/>
            <a:ext cx="720079" cy="31393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Прямая со стрелкой 6143"/>
          <p:cNvCxnSpPr>
            <a:stCxn id="11" idx="3"/>
          </p:cNvCxnSpPr>
          <p:nvPr/>
        </p:nvCxnSpPr>
        <p:spPr>
          <a:xfrm>
            <a:off x="4572001" y="3083837"/>
            <a:ext cx="664529" cy="149729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173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91;p2"/>
          <p:cNvPicPr preferRelativeResize="0"/>
          <p:nvPr/>
        </p:nvPicPr>
        <p:blipFill rotWithShape="1">
          <a:blip r:embed="rId2" cstate="print">
            <a:alphaModFix/>
          </a:blip>
          <a:srcRect t="19517" b="68394"/>
          <a:stretch/>
        </p:blipFill>
        <p:spPr>
          <a:xfrm>
            <a:off x="0" y="0"/>
            <a:ext cx="9144000" cy="76470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691680" y="1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600" b="1" dirty="0">
                <a:latin typeface="Times New Roman" pitchFamily="18" charset="0"/>
                <a:cs typeface="Times New Roman" pitchFamily="18" charset="0"/>
              </a:rPr>
              <a:t>Кері  байланыс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Конспект урока математики с презентацией на тему &quot;Прибавить ..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797152"/>
            <a:ext cx="2448272" cy="1946371"/>
          </a:xfrm>
          <a:prstGeom prst="rect">
            <a:avLst/>
          </a:prstGeom>
          <a:noFill/>
        </p:spPr>
      </p:pic>
      <p:pic>
        <p:nvPicPr>
          <p:cNvPr id="8" name="Содержимое 3" descr="C:\Users\Admin\Desktop\Сауаташу   1-сынып      Ө дыбысы мен әрпі\Бағдаршам.jpg"/>
          <p:cNvPicPr>
            <a:picLocks noGrp="1"/>
          </p:cNvPicPr>
          <p:nvPr>
            <p:ph sz="quarter" idx="1"/>
          </p:nvPr>
        </p:nvPicPr>
        <p:blipFill>
          <a:blip r:embed="rId4"/>
          <a:stretch>
            <a:fillRect/>
          </a:stretch>
        </p:blipFill>
        <p:spPr bwMode="auto">
          <a:xfrm>
            <a:off x="611560" y="784029"/>
            <a:ext cx="6498167" cy="4873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712</TotalTime>
  <Words>303</Words>
  <Application>Microsoft Office PowerPoint</Application>
  <PresentationFormat>Экран (4:3)</PresentationFormat>
  <Paragraphs>69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Kairat</dc:creator>
  <cp:lastModifiedBy>office mechta</cp:lastModifiedBy>
  <cp:revision>80</cp:revision>
  <dcterms:created xsi:type="dcterms:W3CDTF">2021-01-02T17:49:40Z</dcterms:created>
  <dcterms:modified xsi:type="dcterms:W3CDTF">2021-02-20T05:00:57Z</dcterms:modified>
</cp:coreProperties>
</file>