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0" r:id="rId4"/>
    <p:sldId id="270" r:id="rId5"/>
    <p:sldId id="262" r:id="rId6"/>
    <p:sldId id="264" r:id="rId7"/>
    <p:sldId id="268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366C-3CBC-439E-BFB1-9CDF50061F2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0744C-2BD3-4C89-B104-2CC053C3C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3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4;p1"/>
          <p:cNvPicPr preferRelativeResize="0"/>
          <p:nvPr/>
        </p:nvPicPr>
        <p:blipFill rotWithShape="1">
          <a:blip r:embed="rId2" cstate="print">
            <a:alphaModFix/>
          </a:blip>
          <a:srcRect l="34028" r="11058"/>
          <a:stretch/>
        </p:blipFill>
        <p:spPr>
          <a:xfrm>
            <a:off x="2843808" y="0"/>
            <a:ext cx="63001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3608" y="1196752"/>
            <a:ext cx="236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Қазақ тілі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797152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     4  сынып</a:t>
            </a:r>
          </a:p>
          <a:p>
            <a:r>
              <a:rPr lang="kk-KZ" sz="1400" b="1" dirty="0">
                <a:latin typeface="Times New Roman" pitchFamily="18" charset="0"/>
                <a:cs typeface="Times New Roman" pitchFamily="18" charset="0"/>
              </a:rPr>
              <a:t>54-56 бет</a:t>
            </a:r>
          </a:p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2636912"/>
            <a:ext cx="46085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Есімдік. </a:t>
            </a:r>
          </a:p>
          <a:p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Құстар туралы не білеміз?.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27584" y="1886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Сенің  меңгеретінің: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86409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 </a:t>
            </a:r>
            <a:r>
              <a:rPr lang="kk-KZ" sz="3200" dirty="0">
                <a:latin typeface="Times New Roman"/>
                <a:cs typeface="Times New Roman"/>
              </a:rPr>
              <a:t>♦ Есімдік қай сөз таптарының орнына жұмасалатынын білесің;</a:t>
            </a:r>
          </a:p>
          <a:p>
            <a:r>
              <a:rPr lang="kk-KZ" sz="3200" dirty="0">
                <a:latin typeface="Times New Roman"/>
                <a:cs typeface="Times New Roman"/>
              </a:rPr>
              <a:t> </a:t>
            </a:r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252524" y="4864580"/>
            <a:ext cx="1584176" cy="145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32 – жаттығу.  Өлеңді мәнерлеп оқы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052736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Құс емес бір айбарлы,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Көкек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тіп-тік айдарлы.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-жыл құсы,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Көктемде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Қар кетіп, жер кепкенде,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Жылы жақтан қайтады,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Өз атын тек айтады.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5129711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білім алушы</a:t>
            </a:r>
          </a:p>
          <a:p>
            <a:r>
              <a:rPr lang="kk-KZ" dirty="0"/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 Өлеңді мәнерлеп оқиды;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Қарамен жазылған сөздерге сұрақ қояды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5EFA74-DA34-4E98-8B7D-0860954AA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 есім,сын есім,сан есімдердің орнына жұмсалатын сөздерді есімдік дейміз.</a:t>
            </a:r>
          </a:p>
          <a:p>
            <a:pPr marL="0" indent="0">
              <a:buNone/>
            </a:pP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Есімдіктер:</a:t>
            </a:r>
          </a:p>
          <a:p>
            <a:pPr marL="0" indent="0">
              <a:buNone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мен, сен, біз, сіз, ол,өзі, бұл, сол, кім, қанша,қайда,ешкім,әркім,ешқашан,</a:t>
            </a:r>
          </a:p>
          <a:p>
            <a:pPr marL="0" indent="0">
              <a:buNone/>
            </a:pPr>
            <a:r>
              <a:rPr lang="kk-KZ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 т.б</a:t>
            </a:r>
            <a:endParaRPr lang="ru-KZ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AE89BC-9312-4A84-8184-9CC51CA2D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515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49D5AE-AAD2-4DE1-92AC-253281493D7A}"/>
              </a:ext>
            </a:extLst>
          </p:cNvPr>
          <p:cNvSpPr/>
          <p:nvPr/>
        </p:nvSpPr>
        <p:spPr>
          <a:xfrm>
            <a:off x="1259632" y="85457"/>
            <a:ext cx="5472608" cy="835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ЕСІҢЕ САҚТА!</a:t>
            </a:r>
            <a:endParaRPr lang="ru-KZ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1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91680" y="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33-жаттығу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279" y="908720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Жаңылтпашты оқып,жатқа жаз</a:t>
            </a:r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kk-KZ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       Үйір-үйір үйректі</a:t>
            </a:r>
          </a:p>
          <a:p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       Үйірге кім үйретті?</a:t>
            </a:r>
          </a:p>
          <a:p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      Үйір-үйір үйректі</a:t>
            </a:r>
          </a:p>
          <a:p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      Үйірге өзім үйреттім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9F46CCB-94A6-497B-962C-F87749BD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236296" y="4592166"/>
            <a:ext cx="1584176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5313CD-48C0-4E4D-9064-3C5B8C819854}"/>
              </a:ext>
            </a:extLst>
          </p:cNvPr>
          <p:cNvSpPr txBox="1"/>
          <p:nvPr/>
        </p:nvSpPr>
        <p:spPr>
          <a:xfrm>
            <a:off x="377279" y="4592166"/>
            <a:ext cx="70750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білім алушы</a:t>
            </a:r>
          </a:p>
          <a:p>
            <a:r>
              <a:rPr lang="kk-KZ" dirty="0"/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 Жаңылтпашты жатқа жазады;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-   Жаңылтпаштан есімдіктерді табады.;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67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34 – жаттығу.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00808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Берілген есімдіктермен сөйлемдер құрап айт.</a:t>
            </a:r>
          </a:p>
          <a:p>
            <a:endParaRPr lang="kk-KZ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Әркім,ешкім,ешқашан,ешқандай.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58112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білім алушы</a:t>
            </a:r>
          </a:p>
          <a:p>
            <a:r>
              <a:rPr lang="kk-KZ" dirty="0"/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 Есімдіктерден сөйлем құрап жазады;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380312" y="5229200"/>
            <a:ext cx="1584176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35696" y="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Өзіңді тексер!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268760"/>
            <a:ext cx="1963855" cy="144016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9EBA62-6E6D-4B89-BB8B-8C0C5F1A871B}"/>
              </a:ext>
            </a:extLst>
          </p:cNvPr>
          <p:cNvSpPr txBox="1"/>
          <p:nvPr/>
        </p:nvSpPr>
        <p:spPr>
          <a:xfrm>
            <a:off x="539552" y="1412776"/>
            <a:ext cx="6768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Әркім әр түрлі пікір айтты.</a:t>
            </a:r>
          </a:p>
          <a:p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Бүгін ешкім сабаққа дайындал-мапты. Асан ешқашан өтірік айтпауға уеде берді. Ешқандай адам мені анамдай түсінбейді.</a:t>
            </a:r>
            <a:endParaRPr lang="ru-KZ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Кері  байланыс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628800"/>
            <a:ext cx="340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Бүгін сен білдің: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708920"/>
            <a:ext cx="864096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/>
              <a:t> </a:t>
            </a:r>
            <a:r>
              <a:rPr lang="kk-KZ" sz="2800" dirty="0">
                <a:latin typeface="Times New Roman"/>
                <a:cs typeface="Times New Roman"/>
              </a:rPr>
              <a:t>♦   Есімдік қай сөз таптарының орнына жұмасалатынын білдің;</a:t>
            </a:r>
          </a:p>
          <a:p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latin typeface="Times New Roman"/>
                <a:cs typeface="Times New Roman"/>
              </a:rPr>
              <a:t>♦ 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Есімдіктерді ажыратуды үйрендің;</a:t>
            </a: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Конспект урока математики с презентацией на тему &quot;Прибавить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37112"/>
            <a:ext cx="2448272" cy="1946371"/>
          </a:xfrm>
          <a:prstGeom prst="rect">
            <a:avLst/>
          </a:prstGeom>
          <a:noFill/>
        </p:spPr>
      </p:pic>
      <p:pic>
        <p:nvPicPr>
          <p:cNvPr id="8" name="Рисунок 7" descr="https://ust.kz/materials/docx/image/2018/december/d22/1545481864_html_7ab7c16357e31e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980728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730</TotalTime>
  <Words>261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Kairat</dc:creator>
  <cp:lastModifiedBy>office mechta</cp:lastModifiedBy>
  <cp:revision>67</cp:revision>
  <dcterms:created xsi:type="dcterms:W3CDTF">2021-01-02T17:49:40Z</dcterms:created>
  <dcterms:modified xsi:type="dcterms:W3CDTF">2021-02-20T06:15:15Z</dcterms:modified>
</cp:coreProperties>
</file>