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69" r:id="rId4"/>
    <p:sldId id="260" r:id="rId5"/>
    <p:sldId id="264" r:id="rId6"/>
    <p:sldId id="268" r:id="rId7"/>
    <p:sldId id="262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C366C-3CBC-439E-BFB1-9CDF50061F28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0744C-2BD3-4C89-B104-2CC053C3CE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03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4;p1"/>
          <p:cNvPicPr preferRelativeResize="0"/>
          <p:nvPr/>
        </p:nvPicPr>
        <p:blipFill rotWithShape="1">
          <a:blip r:embed="rId2" cstate="print">
            <a:alphaModFix/>
          </a:blip>
          <a:srcRect l="34028" r="11058"/>
          <a:stretch/>
        </p:blipFill>
        <p:spPr>
          <a:xfrm>
            <a:off x="2843808" y="0"/>
            <a:ext cx="63001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43608" y="1196752"/>
            <a:ext cx="2366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Қазақ тілі 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4797152"/>
            <a:ext cx="25202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     4  сынып</a:t>
            </a: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51-53 бет</a:t>
            </a:r>
          </a:p>
          <a:p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2636912"/>
            <a:ext cx="4608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Зат есімнің жіктелуі. </a:t>
            </a:r>
          </a:p>
          <a:p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Құстар туралы не білеміз?.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27584" y="18864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Сенің  меңгеретінің: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772816"/>
            <a:ext cx="864096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/>
              <a:t> </a:t>
            </a:r>
            <a:r>
              <a:rPr lang="kk-KZ" sz="3200" dirty="0">
                <a:latin typeface="Times New Roman"/>
                <a:cs typeface="Times New Roman"/>
              </a:rPr>
              <a:t>♦   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Дереккөздерден қажет ақпаратты табасың;</a:t>
            </a:r>
          </a:p>
          <a:p>
            <a:endParaRPr lang="kk-KZ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>
                <a:latin typeface="Times New Roman"/>
                <a:cs typeface="Times New Roman"/>
              </a:rPr>
              <a:t>♦  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Сөздерді жіктеуді білесің,сөйлемдердегі тиісті жіктік жалғауларды қосып жаза аласың.</a:t>
            </a:r>
          </a:p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ust.kz/materials/docx/image/2018/december/d22/1545481864_html_b4bb4da31c3e5e6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56084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oogle Shape;91;p2"/>
          <p:cNvPicPr preferRelativeResize="0"/>
          <p:nvPr/>
        </p:nvPicPr>
        <p:blipFill rotWithShape="1">
          <a:blip r:embed="rId3" cstate="print">
            <a:alphaModFix/>
          </a:blip>
          <a:srcRect t="19517" b="68394"/>
          <a:stretch/>
        </p:blipFill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4408" r="29919" b="9964"/>
          <a:stretch/>
        </p:blipFill>
        <p:spPr bwMode="auto">
          <a:xfrm>
            <a:off x="7380312" y="5157192"/>
            <a:ext cx="1584176" cy="145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0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23 – жаттығу.  Мәтінмен жұмыс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052736"/>
            <a:ext cx="87849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Құстардың ішінде ең қырағысы-сұңқар. Оның көзінің өткірлігі сондай-бір шақырым жердегі  кішкен-тай жәндікті оп-оңай көре алады екен. Күн көзіне тік қарай алатын құс бүркіт. Ал екі көзімен айналасына бірдей қарай алатын құс-үкі ғана.</a:t>
            </a: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Құстардың ішінде ең жақсы жүзетіні- пингвин. Ол сағатына 30 шақырымға дейін жүзе алады.</a:t>
            </a:r>
            <a:endParaRPr lang="ru-RU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301208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Дескриптор: </a:t>
            </a:r>
            <a:r>
              <a:rPr lang="kk-KZ" i="1" dirty="0">
                <a:latin typeface="Times New Roman" pitchFamily="18" charset="0"/>
                <a:cs typeface="Times New Roman" pitchFamily="18" charset="0"/>
              </a:rPr>
              <a:t>білім алушы</a:t>
            </a:r>
          </a:p>
          <a:p>
            <a:r>
              <a:rPr lang="kk-KZ" dirty="0"/>
              <a:t>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- Мәтінді түсініп оқиды;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  Мәтінге ат қояды. </a:t>
            </a:r>
          </a:p>
          <a:p>
            <a:pPr>
              <a:buFontTx/>
              <a:buChar char="-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 “Құстар біздің досымыз”тақырыбында әңгіме жүргізеді.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67544" y="188640"/>
            <a:ext cx="8676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26 – жаттығу.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700808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3200" b="1" i="1" dirty="0">
                <a:latin typeface="Times New Roman" pitchFamily="18" charset="0"/>
                <a:cs typeface="Times New Roman" pitchFamily="18" charset="0"/>
              </a:rPr>
              <a:t>Мен қазақ..., мың өліп, мың тірілген. Біз бейбітшілікті сүйетін ел.... Сіз талантты ақын....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581127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Дескриптор: </a:t>
            </a:r>
            <a:r>
              <a:rPr lang="kk-KZ" i="1" dirty="0">
                <a:latin typeface="Times New Roman" pitchFamily="18" charset="0"/>
                <a:cs typeface="Times New Roman" pitchFamily="18" charset="0"/>
              </a:rPr>
              <a:t>білім алушы</a:t>
            </a:r>
          </a:p>
          <a:p>
            <a:r>
              <a:rPr lang="kk-KZ" dirty="0"/>
              <a:t>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- Көп нүктенің орнына тиісті жіктік жалғауды қойып жазады;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-   Сөйлемдерді көшіріп жазады;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4408" r="29919" b="9964"/>
          <a:stretch/>
        </p:blipFill>
        <p:spPr bwMode="auto">
          <a:xfrm>
            <a:off x="7380312" y="5229200"/>
            <a:ext cx="1584176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35696" y="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Өзіңді тексер!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797152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Дескриптор: </a:t>
            </a:r>
            <a:r>
              <a:rPr lang="kk-KZ" i="1" dirty="0">
                <a:latin typeface="Times New Roman" pitchFamily="18" charset="0"/>
                <a:cs typeface="Times New Roman" pitchFamily="18" charset="0"/>
              </a:rPr>
              <a:t>білім алушы</a:t>
            </a:r>
          </a:p>
          <a:p>
            <a:r>
              <a:rPr lang="kk-KZ" dirty="0"/>
              <a:t>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- Сөйлемдерді көшіріп жазады;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-Көп нүктенің орнына тиісті жіктік жалғауды қойып жазды.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ᐈ Слайлик фото, фотография смайлик | скачать на Depositphotos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268760"/>
            <a:ext cx="1963855" cy="144016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9EBA62-6E6D-4B89-BB8B-8C0C5F1A871B}"/>
              </a:ext>
            </a:extLst>
          </p:cNvPr>
          <p:cNvSpPr txBox="1"/>
          <p:nvPr/>
        </p:nvSpPr>
        <p:spPr>
          <a:xfrm>
            <a:off x="539552" y="1412776"/>
            <a:ext cx="67687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3200" b="1" i="1" dirty="0">
                <a:latin typeface="Times New Roman" pitchFamily="18" charset="0"/>
                <a:cs typeface="Times New Roman" pitchFamily="18" charset="0"/>
              </a:rPr>
              <a:t>    Мен қазақ</a:t>
            </a:r>
            <a:r>
              <a:rPr lang="kk-KZ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пын, </a:t>
            </a:r>
            <a:r>
              <a:rPr lang="kk-KZ" sz="3200" b="1" i="1" dirty="0">
                <a:latin typeface="Times New Roman" pitchFamily="18" charset="0"/>
                <a:cs typeface="Times New Roman" pitchFamily="18" charset="0"/>
              </a:rPr>
              <a:t>мың өліп, мың тірілген. Біз бейбітшілікті сүйетін ел</a:t>
            </a:r>
            <a:r>
              <a:rPr lang="kk-KZ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міз.</a:t>
            </a:r>
            <a:r>
              <a:rPr lang="kk-KZ" sz="3200" b="1" i="1" dirty="0">
                <a:latin typeface="Times New Roman" pitchFamily="18" charset="0"/>
                <a:cs typeface="Times New Roman" pitchFamily="18" charset="0"/>
              </a:rPr>
              <a:t> Сіз талантты ақын</a:t>
            </a:r>
            <a:r>
              <a:rPr lang="kk-KZ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сыз.</a:t>
            </a:r>
            <a:endParaRPr lang="ru-KZ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691680" y="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27-жаттығу.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ust.kz/materials/docx/image/2018/december/d22/1545481864_html_fcb7a0564f82b9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301208"/>
            <a:ext cx="324036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50354D-B162-4F49-BC77-732253D99123}"/>
              </a:ext>
            </a:extLst>
          </p:cNvPr>
          <p:cNvSpPr/>
          <p:nvPr/>
        </p:nvSpPr>
        <p:spPr>
          <a:xfrm>
            <a:off x="395536" y="1232756"/>
            <a:ext cx="3672408" cy="367240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 Мен дәрігермін</a:t>
            </a: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ІІ. Сен дәрігерсің</a:t>
            </a: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Сіз дәрігерсіз</a:t>
            </a: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ІІІ. Ол дәрігер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D579E5C-1C98-4BAF-9A15-D0452349B108}"/>
              </a:ext>
            </a:extLst>
          </p:cNvPr>
          <p:cNvSpPr/>
          <p:nvPr/>
        </p:nvSpPr>
        <p:spPr>
          <a:xfrm>
            <a:off x="4572000" y="1243303"/>
            <a:ext cx="3888432" cy="367240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 Біз дәрігерміз</a:t>
            </a: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ІІ. Сендер дәрігерсің</a:t>
            </a: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Сіздер дәрігерсіздер</a:t>
            </a: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ІІІ. Олар дәрігер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91680" y="1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Кері  байланыс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Конспект урока математики с презентацией на тему &quot;Прибавить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437112"/>
            <a:ext cx="2448272" cy="1946371"/>
          </a:xfrm>
          <a:prstGeom prst="rect">
            <a:avLst/>
          </a:prstGeom>
          <a:noFill/>
        </p:spPr>
      </p:pic>
      <p:sp>
        <p:nvSpPr>
          <p:cNvPr id="9" name="Блок-схема: альтернативный процесс 8">
            <a:extLst>
              <a:ext uri="{FF2B5EF4-FFF2-40B4-BE49-F238E27FC236}">
                <a16:creationId xmlns:a16="http://schemas.microsoft.com/office/drawing/2014/main" id="{A330377F-9C10-4A91-8C9F-8EA2E9F471F9}"/>
              </a:ext>
            </a:extLst>
          </p:cNvPr>
          <p:cNvSpPr/>
          <p:nvPr/>
        </p:nvSpPr>
        <p:spPr>
          <a:xfrm>
            <a:off x="1187624" y="1245872"/>
            <a:ext cx="7056784" cy="114357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Сабақ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қызықты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барлығын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түсіндім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7601DF-64A7-432A-8B09-06C329B1F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3003671"/>
            <a:ext cx="5931922" cy="12497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9FAB66-F4CD-4DD6-BA53-B42060FD5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4855513"/>
            <a:ext cx="4133446" cy="1109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631</TotalTime>
  <Words>253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Kairat</dc:creator>
  <cp:lastModifiedBy>office mechta</cp:lastModifiedBy>
  <cp:revision>59</cp:revision>
  <dcterms:created xsi:type="dcterms:W3CDTF">2021-01-02T17:49:40Z</dcterms:created>
  <dcterms:modified xsi:type="dcterms:W3CDTF">2021-02-19T15:31:30Z</dcterms:modified>
</cp:coreProperties>
</file>