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53" y="4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49C24-243D-477C-91A9-BFE4996DC625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6601D-A68C-4161-8BF6-3353205D1F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49C24-243D-477C-91A9-BFE4996DC625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6601D-A68C-4161-8BF6-3353205D1F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49C24-243D-477C-91A9-BFE4996DC625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6601D-A68C-4161-8BF6-3353205D1F7B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49C24-243D-477C-91A9-BFE4996DC625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6601D-A68C-4161-8BF6-3353205D1F7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49C24-243D-477C-91A9-BFE4996DC625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6601D-A68C-4161-8BF6-3353205D1F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49C24-243D-477C-91A9-BFE4996DC625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6601D-A68C-4161-8BF6-3353205D1F7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49C24-243D-477C-91A9-BFE4996DC625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6601D-A68C-4161-8BF6-3353205D1F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49C24-243D-477C-91A9-BFE4996DC625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6601D-A68C-4161-8BF6-3353205D1F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49C24-243D-477C-91A9-BFE4996DC625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6601D-A68C-4161-8BF6-3353205D1F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49C24-243D-477C-91A9-BFE4996DC625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6601D-A68C-4161-8BF6-3353205D1F7B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49C24-243D-477C-91A9-BFE4996DC625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6601D-A68C-4161-8BF6-3353205D1F7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5E49C24-243D-477C-91A9-BFE4996DC625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066601D-A68C-4161-8BF6-3353205D1F7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72067" y="1340768"/>
            <a:ext cx="7408333" cy="47853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№87 -</a:t>
            </a:r>
            <a:r>
              <a:rPr lang="ru-RU" b="1" dirty="0" err="1" smtClean="0">
                <a:solidFill>
                  <a:srgbClr val="002060"/>
                </a:solidFill>
              </a:rPr>
              <a:t>сабақ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sz="2800" b="1" dirty="0" smtClean="0">
                <a:solidFill>
                  <a:srgbClr val="C00000"/>
                </a:solidFill>
              </a:rPr>
              <a:t>Көптік </a:t>
            </a:r>
            <a:r>
              <a:rPr lang="ru-RU" sz="2800" b="1" dirty="0" err="1" smtClean="0">
                <a:solidFill>
                  <a:srgbClr val="C00000"/>
                </a:solidFill>
              </a:rPr>
              <a:t>жалғаулы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зат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есімдердің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септелуі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endParaRPr lang="kk-KZ" sz="2800" b="1" dirty="0">
              <a:solidFill>
                <a:srgbClr val="C00000"/>
              </a:solidFill>
            </a:endParaRPr>
          </a:p>
          <a:p>
            <a:endParaRPr lang="kk-KZ" b="1" dirty="0" smtClean="0">
              <a:solidFill>
                <a:srgbClr val="FF0000"/>
              </a:solidFill>
            </a:endParaRPr>
          </a:p>
          <a:p>
            <a:endParaRPr lang="kk-KZ" b="1" dirty="0">
              <a:solidFill>
                <a:srgbClr val="FF0000"/>
              </a:solidFill>
            </a:endParaRPr>
          </a:p>
          <a:p>
            <a:endParaRPr lang="kk-KZ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kk-KZ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kk-K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kk-KZ" b="1" smtClean="0">
                <a:solidFill>
                  <a:srgbClr val="002060"/>
                </a:solidFill>
              </a:rPr>
              <a:t>Мұғалім</a:t>
            </a:r>
            <a:r>
              <a:rPr lang="kk-KZ" b="1" smtClean="0">
                <a:solidFill>
                  <a:srgbClr val="002060"/>
                </a:solidFill>
              </a:rPr>
              <a:t>:</a:t>
            </a:r>
            <a:endParaRPr lang="ru-RU" b="1" dirty="0" smtClean="0">
              <a:solidFill>
                <a:srgbClr val="002060"/>
              </a:solidFill>
            </a:endParaRPr>
          </a:p>
          <a:p>
            <a:endParaRPr lang="kk-KZ" dirty="0">
              <a:solidFill>
                <a:srgbClr val="002060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Сабақтың</a:t>
            </a:r>
            <a:r>
              <a:rPr lang="ru-RU" dirty="0" smtClean="0"/>
              <a:t> </a:t>
            </a:r>
            <a:r>
              <a:rPr lang="ru-RU" dirty="0" err="1" smtClean="0"/>
              <a:t>тақырыбы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852936"/>
            <a:ext cx="3535363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9498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b="1" dirty="0" smtClean="0">
                <a:solidFill>
                  <a:srgbClr val="002060"/>
                </a:solidFill>
              </a:rPr>
              <a:t>4.2.3.1 – </a:t>
            </a:r>
            <a:r>
              <a:rPr lang="ru-RU" b="1" dirty="0" err="1" smtClean="0">
                <a:solidFill>
                  <a:srgbClr val="002060"/>
                </a:solidFill>
              </a:rPr>
              <a:t>мәтін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мазмұны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бойынша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шешім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табуға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бағытталған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сұрақтар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құрастыру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және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жауап</a:t>
            </a:r>
            <a:r>
              <a:rPr lang="ru-RU" b="1" dirty="0" smtClean="0">
                <a:solidFill>
                  <a:srgbClr val="002060"/>
                </a:solidFill>
              </a:rPr>
              <a:t> беру.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4.4.2.3 – </a:t>
            </a:r>
            <a:r>
              <a:rPr lang="ru-RU" b="1" dirty="0" err="1" smtClean="0">
                <a:solidFill>
                  <a:srgbClr val="002060"/>
                </a:solidFill>
              </a:rPr>
              <a:t>зат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есімді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септеу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тәуелденген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сөздердің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септелуін</a:t>
            </a:r>
            <a:r>
              <a:rPr lang="ru-RU" b="1" dirty="0" smtClean="0">
                <a:solidFill>
                  <a:srgbClr val="002060"/>
                </a:solidFill>
              </a:rPr>
              <a:t>  </a:t>
            </a:r>
            <a:r>
              <a:rPr lang="ru-RU" b="1" dirty="0" err="1" smtClean="0">
                <a:solidFill>
                  <a:srgbClr val="002060"/>
                </a:solidFill>
              </a:rPr>
              <a:t>білу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Дескриптор: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   Көптік </a:t>
            </a:r>
            <a:r>
              <a:rPr lang="ru-RU" b="1" dirty="0" err="1" smtClean="0">
                <a:solidFill>
                  <a:srgbClr val="002060"/>
                </a:solidFill>
              </a:rPr>
              <a:t>жалғаулы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зат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есімдерді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тауып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жазды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kk-KZ" b="1" dirty="0" smtClean="0">
                <a:solidFill>
                  <a:srgbClr val="002060"/>
                </a:solidFill>
              </a:rPr>
              <a:t>Мәтіннің мазмұны боынша бір-біріне сұрақ қойды.</a:t>
            </a:r>
          </a:p>
          <a:p>
            <a:r>
              <a:rPr lang="kk-KZ" b="1" dirty="0" smtClean="0">
                <a:solidFill>
                  <a:srgbClr val="002060"/>
                </a:solidFill>
              </a:rPr>
              <a:t>Көптік жалғаулы зат есімдерді тауып жазды.</a:t>
            </a:r>
            <a:endParaRPr lang="ru-RU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Сабақтың мақсаты: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6177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сель\Pictures\1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88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kk-KZ" dirty="0" smtClean="0"/>
          </a:p>
          <a:p>
            <a:endParaRPr lang="kk-KZ" dirty="0"/>
          </a:p>
          <a:p>
            <a:endParaRPr lang="kk-KZ" dirty="0" smtClean="0"/>
          </a:p>
          <a:p>
            <a:endParaRPr lang="kk-KZ" dirty="0"/>
          </a:p>
          <a:p>
            <a:endParaRPr lang="kk-KZ" dirty="0" smtClean="0"/>
          </a:p>
          <a:p>
            <a:endParaRPr lang="kk-KZ" dirty="0"/>
          </a:p>
          <a:p>
            <a:pPr marL="0" indent="0"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Дескриптор:</a:t>
            </a:r>
          </a:p>
          <a:p>
            <a:r>
              <a:rPr lang="ru-RU" dirty="0" smtClean="0"/>
              <a:t>Көптік </a:t>
            </a:r>
            <a:r>
              <a:rPr lang="ru-RU" dirty="0" err="1" smtClean="0"/>
              <a:t>жалғаулы</a:t>
            </a:r>
            <a:r>
              <a:rPr lang="ru-RU" dirty="0" smtClean="0"/>
              <a:t> </a:t>
            </a:r>
            <a:r>
              <a:rPr lang="ru-RU" dirty="0" err="1" smtClean="0"/>
              <a:t>зат</a:t>
            </a:r>
            <a:r>
              <a:rPr lang="ru-RU" dirty="0" smtClean="0"/>
              <a:t> </a:t>
            </a:r>
            <a:r>
              <a:rPr lang="ru-RU" dirty="0" err="1" smtClean="0"/>
              <a:t>есімдерді</a:t>
            </a:r>
            <a:r>
              <a:rPr lang="ru-RU" dirty="0" smtClean="0"/>
              <a:t> </a:t>
            </a:r>
            <a:r>
              <a:rPr lang="ru-RU" dirty="0" err="1" smtClean="0"/>
              <a:t>тауып</a:t>
            </a:r>
            <a:r>
              <a:rPr lang="ru-RU" dirty="0" smtClean="0"/>
              <a:t> </a:t>
            </a:r>
            <a:r>
              <a:rPr lang="ru-RU" dirty="0" err="1" smtClean="0"/>
              <a:t>жазды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 smtClean="0"/>
              <a:t>48-бет </a:t>
            </a:r>
            <a:br>
              <a:rPr lang="kk-KZ" dirty="0" smtClean="0"/>
            </a:br>
            <a:r>
              <a:rPr lang="kk-KZ" dirty="0" smtClean="0"/>
              <a:t>13-жаттығу </a:t>
            </a:r>
            <a:r>
              <a:rPr lang="ru-RU" dirty="0" smtClean="0"/>
              <a:t>(</a:t>
            </a:r>
            <a:r>
              <a:rPr lang="kk-KZ" dirty="0" smtClean="0"/>
              <a:t>ауызша)</a:t>
            </a:r>
            <a:endParaRPr lang="ru-RU" dirty="0"/>
          </a:p>
        </p:txBody>
      </p:sp>
      <p:pic>
        <p:nvPicPr>
          <p:cNvPr id="3074" name="Picture 2" descr="C:\Users\Асель\Pictures\unnamed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14500"/>
            <a:ext cx="3816424" cy="3010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Асель\Pictures\2019_07_11_balalar-oyindar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1714501"/>
            <a:ext cx="3762375" cy="301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60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k-KZ" dirty="0" smtClean="0"/>
              <a:t>Мәтінді қатесіз жаз.</a:t>
            </a:r>
          </a:p>
          <a:p>
            <a:r>
              <a:rPr lang="kk-KZ" dirty="0"/>
              <a:t> </a:t>
            </a:r>
            <a:r>
              <a:rPr lang="kk-KZ" dirty="0" smtClean="0"/>
              <a:t>Құстарды суықтан мамығы мен қауырсыны сақтайды.Қыста азық табу қиын.Сондықтан адамға жақын жүреді.Құстардың табиғатқа пайдасы зор.</a:t>
            </a:r>
          </a:p>
          <a:p>
            <a:r>
              <a:rPr lang="kk-KZ" dirty="0" smtClean="0"/>
              <a:t>Дескриптор:</a:t>
            </a:r>
          </a:p>
          <a:p>
            <a:r>
              <a:rPr lang="kk-KZ" dirty="0" smtClean="0"/>
              <a:t>    Көптік жалғаулы зат есімдерді тауып жазды.</a:t>
            </a:r>
          </a:p>
          <a:p>
            <a:r>
              <a:rPr lang="kk-KZ" dirty="0" smtClean="0"/>
              <a:t>Мәтіннің мазмұны бо</a:t>
            </a:r>
            <a:r>
              <a:rPr lang="kk-KZ" dirty="0"/>
              <a:t>й</a:t>
            </a:r>
            <a:r>
              <a:rPr lang="kk-KZ" dirty="0" smtClean="0"/>
              <a:t>ынша бір-біріне сұрақ қойды.</a:t>
            </a:r>
          </a:p>
          <a:p>
            <a:r>
              <a:rPr lang="kk-KZ" dirty="0" smtClean="0"/>
              <a:t>Көптік жалғаулы зат есімдерді тауып жазды.</a:t>
            </a:r>
          </a:p>
          <a:p>
            <a:endParaRPr lang="kk-KZ" dirty="0" smtClean="0"/>
          </a:p>
          <a:p>
            <a:endParaRPr lang="kk-KZ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48-бет</a:t>
            </a:r>
            <a:br>
              <a:rPr lang="ru-RU" dirty="0" smtClean="0"/>
            </a:br>
            <a:r>
              <a:rPr lang="ru-RU" dirty="0" smtClean="0"/>
              <a:t>14-жаттығу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8747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sz="2800" b="1" dirty="0" smtClean="0"/>
              <a:t>Көп нүктенің орнына тиісті септік жалғауын </a:t>
            </a:r>
            <a:r>
              <a:rPr lang="kk-KZ" dirty="0" smtClean="0"/>
              <a:t>қойып,сөйлемдерді көшіріп жаз.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 smtClean="0"/>
              <a:t/>
            </a:r>
            <a:br>
              <a:rPr lang="kk-KZ" dirty="0" smtClean="0"/>
            </a:br>
            <a:r>
              <a:rPr lang="kk-KZ" dirty="0" smtClean="0"/>
              <a:t>16-жаттығу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068960"/>
            <a:ext cx="7560840" cy="3312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1780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95</TotalTime>
  <Words>131</Words>
  <Application>Microsoft Office PowerPoint</Application>
  <PresentationFormat>Экран (4:3)</PresentationFormat>
  <Paragraphs>44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Candara</vt:lpstr>
      <vt:lpstr>Symbol</vt:lpstr>
      <vt:lpstr>Волна</vt:lpstr>
      <vt:lpstr>Сабақтың тақырыбы</vt:lpstr>
      <vt:lpstr>Сабақтың мақсаты:</vt:lpstr>
      <vt:lpstr>Презентация PowerPoint</vt:lpstr>
      <vt:lpstr>48-бет  13-жаттығу (ауызша)</vt:lpstr>
      <vt:lpstr> 48-бет 14-жаттығу </vt:lpstr>
      <vt:lpstr> 16-жаттығу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Сабақтың тақырыбы</dc:title>
  <dc:creator>Асель</dc:creator>
  <cp:lastModifiedBy>Huawei</cp:lastModifiedBy>
  <cp:revision>13</cp:revision>
  <dcterms:created xsi:type="dcterms:W3CDTF">2021-01-09T20:42:46Z</dcterms:created>
  <dcterms:modified xsi:type="dcterms:W3CDTF">2024-10-13T04:11:41Z</dcterms:modified>
</cp:coreProperties>
</file>