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3" y="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80C-6E6C-4604-BB49-9FBCB6DBF2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0F4-D79A-4DFE-8748-39B9360D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80C-6E6C-4604-BB49-9FBCB6DBF2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0F4-D79A-4DFE-8748-39B9360D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80C-6E6C-4604-BB49-9FBCB6DBF2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0F4-D79A-4DFE-8748-39B9360D0EF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80C-6E6C-4604-BB49-9FBCB6DBF2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0F4-D79A-4DFE-8748-39B9360D0EF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80C-6E6C-4604-BB49-9FBCB6DBF2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0F4-D79A-4DFE-8748-39B9360D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80C-6E6C-4604-BB49-9FBCB6DBF2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0F4-D79A-4DFE-8748-39B9360D0E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80C-6E6C-4604-BB49-9FBCB6DBF2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0F4-D79A-4DFE-8748-39B9360D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80C-6E6C-4604-BB49-9FBCB6DBF2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0F4-D79A-4DFE-8748-39B9360D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80C-6E6C-4604-BB49-9FBCB6DBF2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0F4-D79A-4DFE-8748-39B9360D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80C-6E6C-4604-BB49-9FBCB6DBF2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0F4-D79A-4DFE-8748-39B9360D0EF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180C-6E6C-4604-BB49-9FBCB6DBF2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0F4-D79A-4DFE-8748-39B9360D0E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58D180C-6E6C-4604-BB49-9FBCB6DBF2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0E50F4-D79A-4DFE-8748-39B9360D0E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784887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</a:rPr>
              <a:t>Тақырыбы</a:t>
            </a:r>
            <a:r>
              <a:rPr lang="ru-RU" dirty="0" smtClean="0">
                <a:solidFill>
                  <a:srgbClr val="FF0000"/>
                </a:solidFill>
              </a:rPr>
              <a:t>: №86 -</a:t>
            </a:r>
            <a:r>
              <a:rPr lang="ru-RU" dirty="0" err="1" smtClean="0">
                <a:solidFill>
                  <a:srgbClr val="FF0000"/>
                </a:solidFill>
              </a:rPr>
              <a:t>сабақ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Тәуелдеулі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есімдердің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септелуі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700" b="1" dirty="0" err="1" smtClean="0">
                <a:solidFill>
                  <a:srgbClr val="FF0000"/>
                </a:solidFill>
              </a:rPr>
              <a:t>Мұғалім</a:t>
            </a:r>
            <a:r>
              <a:rPr lang="ru-RU" sz="2700" b="1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3697"/>
            <a:ext cx="460851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6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Дескриптор:</a:t>
            </a:r>
          </a:p>
          <a:p>
            <a:pPr marL="0" indent="0">
              <a:buNone/>
            </a:pPr>
            <a:r>
              <a:rPr lang="ru-RU" dirty="0" err="1" smtClean="0"/>
              <a:t>Өлең</a:t>
            </a:r>
            <a:r>
              <a:rPr lang="ru-RU" dirty="0" smtClean="0"/>
              <a:t> </a:t>
            </a:r>
            <a:r>
              <a:rPr lang="ru-RU" dirty="0" err="1" smtClean="0"/>
              <a:t>ішінен</a:t>
            </a:r>
            <a:r>
              <a:rPr lang="ru-RU" dirty="0"/>
              <a:t> </a:t>
            </a:r>
            <a:r>
              <a:rPr lang="ru-RU" dirty="0" err="1" smtClean="0"/>
              <a:t>табыс</a:t>
            </a:r>
            <a:r>
              <a:rPr lang="ru-RU" dirty="0" smtClean="0"/>
              <a:t> </a:t>
            </a:r>
            <a:r>
              <a:rPr lang="ru-RU" dirty="0" err="1" smtClean="0"/>
              <a:t>септігіндегі</a:t>
            </a:r>
            <a:r>
              <a:rPr lang="ru-RU" dirty="0" smtClean="0"/>
              <a:t> </a:t>
            </a:r>
            <a:r>
              <a:rPr lang="ru-RU" dirty="0" err="1" smtClean="0"/>
              <a:t>зат</a:t>
            </a:r>
            <a:r>
              <a:rPr lang="ru-RU" dirty="0" smtClean="0"/>
              <a:t> </a:t>
            </a:r>
            <a:r>
              <a:rPr lang="ru-RU" dirty="0" err="1" smtClean="0"/>
              <a:t>есімді</a:t>
            </a:r>
            <a:r>
              <a:rPr lang="ru-RU" dirty="0" smtClean="0"/>
              <a:t> </a:t>
            </a:r>
            <a:r>
              <a:rPr lang="ru-RU" dirty="0" err="1" smtClean="0"/>
              <a:t>тапты,сөз</a:t>
            </a:r>
            <a:r>
              <a:rPr lang="ru-RU" dirty="0" smtClean="0"/>
              <a:t> </a:t>
            </a:r>
            <a:r>
              <a:rPr lang="ru-RU" dirty="0" err="1" smtClean="0"/>
              <a:t>құрамына</a:t>
            </a:r>
            <a:r>
              <a:rPr lang="ru-RU" dirty="0" smtClean="0"/>
              <a:t> </a:t>
            </a:r>
            <a:r>
              <a:rPr lang="ru-RU" dirty="0" err="1" smtClean="0"/>
              <a:t>талдады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Сызба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зат</a:t>
            </a:r>
            <a:r>
              <a:rPr lang="ru-RU" dirty="0" smtClean="0"/>
              <a:t> </a:t>
            </a:r>
            <a:r>
              <a:rPr lang="ru-RU" dirty="0" err="1" smtClean="0"/>
              <a:t>есімді</a:t>
            </a:r>
            <a:r>
              <a:rPr lang="ru-RU" dirty="0" smtClean="0"/>
              <a:t> </a:t>
            </a:r>
            <a:r>
              <a:rPr lang="ru-RU" dirty="0" err="1" smtClean="0"/>
              <a:t>сәйкестендірді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FFFF00"/>
                </a:solidFill>
              </a:rPr>
              <a:t>Сабақтың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мақсаты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4.4.2.3* – </a:t>
            </a:r>
            <a:r>
              <a:rPr lang="ru-RU" b="1" dirty="0" err="1" smtClean="0">
                <a:solidFill>
                  <a:srgbClr val="FF0000"/>
                </a:solidFill>
              </a:rPr>
              <a:t>зат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есімді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септеу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тәуелденген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сөздердің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септелуін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dirty="0" err="1" smtClean="0"/>
              <a:t>білу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19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-1107504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56895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</a:rPr>
              <a:t>Зат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есімге</a:t>
            </a:r>
            <a:r>
              <a:rPr lang="ru-RU" sz="54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4000" dirty="0" smtClean="0"/>
          </a:p>
          <a:p>
            <a:r>
              <a:rPr lang="ru-RU" sz="4000" b="1" dirty="0" smtClean="0">
                <a:solidFill>
                  <a:srgbClr val="0070C0"/>
                </a:solidFill>
              </a:rPr>
              <a:t>1) </a:t>
            </a:r>
            <a:r>
              <a:rPr lang="ru-RU" sz="4000" b="1" dirty="0" err="1" smtClean="0">
                <a:solidFill>
                  <a:srgbClr val="0070C0"/>
                </a:solidFill>
              </a:rPr>
              <a:t>тәуелдік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жалғауы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жалғанады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2) </a:t>
            </a:r>
            <a:r>
              <a:rPr lang="ru-RU" sz="4000" b="1" dirty="0" err="1" smtClean="0">
                <a:solidFill>
                  <a:srgbClr val="0070C0"/>
                </a:solidFill>
              </a:rPr>
              <a:t>септік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жалғауы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жалғанады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3) </a:t>
            </a:r>
            <a:r>
              <a:rPr lang="ru-RU" sz="4000" b="1" dirty="0" err="1" smtClean="0">
                <a:solidFill>
                  <a:srgbClr val="0070C0"/>
                </a:solidFill>
              </a:rPr>
              <a:t>көптік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жалғауы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жалғанады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4) </a:t>
            </a:r>
            <a:r>
              <a:rPr lang="ru-RU" sz="4000" b="1" dirty="0" err="1" smtClean="0">
                <a:solidFill>
                  <a:srgbClr val="0070C0"/>
                </a:solidFill>
              </a:rPr>
              <a:t>жіктік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жалғауы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жалғанады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04698"/>
              </p:ext>
            </p:extLst>
          </p:nvPr>
        </p:nvGraphicFramePr>
        <p:xfrm>
          <a:off x="467544" y="620688"/>
          <a:ext cx="8072495" cy="5678424"/>
        </p:xfrm>
        <a:graphic>
          <a:graphicData uri="http://schemas.openxmlformats.org/drawingml/2006/table">
            <a:tbl>
              <a:tblPr/>
              <a:tblGrid>
                <a:gridCol w="1614177"/>
                <a:gridCol w="1614177"/>
                <a:gridCol w="1614177"/>
                <a:gridCol w="1614982"/>
                <a:gridCol w="1614982"/>
              </a:tblGrid>
              <a:tr h="785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Септіктердің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  аты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Түбір  зат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есім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Тәуелдеулі  зат  есім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І  жақ                       ІІ  жақ               </a:t>
                      </a:r>
                      <a:r>
                        <a:rPr lang="kk-K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ІІІ  </a:t>
                      </a: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жақ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0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Атау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kk-KZ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Ілік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kk-KZ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Барыс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kk-K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Табыс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kk-KZ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Жатыс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kk-KZ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Шығыс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kk-KZ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Көмектес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әженің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құстың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әжеге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құсқа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әжені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құсты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әжеде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құста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әжеден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құстан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әжемен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құспен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құсым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әжемнің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құсымның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әжеме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құсыма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әжемді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құсымды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әжемде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құсымда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әжемнен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құсымнан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әжеммен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  құсыммен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әжең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құсың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әжеңнің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құсыңның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әжеңе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құсыңа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әжеңді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құсыңды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әжеңде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құсыңда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әжеңнен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құсыңнан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әжеңмен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құсыңмен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әжесі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әжесінің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құсының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әжесіне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құсына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әжесін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әжесінде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құсында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әжесінен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құсынан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әжесімен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    құсымен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98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941168"/>
          </a:xfrm>
        </p:spPr>
        <p:txBody>
          <a:bodyPr>
            <a:normAutofit fontScale="32500" lnSpcReduction="20000"/>
          </a:bodyPr>
          <a:lstStyle/>
          <a:p>
            <a:endParaRPr lang="kk-KZ" dirty="0" smtClean="0"/>
          </a:p>
          <a:p>
            <a:endParaRPr lang="kk-KZ" dirty="0" smtClean="0"/>
          </a:p>
          <a:p>
            <a:r>
              <a:rPr lang="kk-KZ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Оның зерлі табағы </a:t>
            </a:r>
          </a:p>
          <a:p>
            <a:r>
              <a:rPr lang="kk-KZ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Солай айла табады.</a:t>
            </a:r>
          </a:p>
          <a:p>
            <a:r>
              <a:rPr lang="kk-KZ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Күн ысымай тұрғында</a:t>
            </a:r>
          </a:p>
          <a:p>
            <a:r>
              <a:rPr lang="kk-KZ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Қауашағын жабады.</a:t>
            </a:r>
          </a:p>
          <a:p>
            <a:endParaRPr lang="kk-KZ" sz="6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k-KZ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Оның зерлі табағын</a:t>
            </a:r>
          </a:p>
          <a:p>
            <a:r>
              <a:rPr lang="kk-KZ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Баларасы табады.</a:t>
            </a:r>
          </a:p>
          <a:p>
            <a:r>
              <a:rPr lang="kk-KZ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Алатынын бақбақтан</a:t>
            </a:r>
          </a:p>
          <a:p>
            <a:r>
              <a:rPr lang="kk-KZ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Түске шейін алады.</a:t>
            </a:r>
          </a:p>
          <a:p>
            <a:endParaRPr lang="kk-KZ" sz="6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k-KZ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Дескриптор:</a:t>
            </a:r>
          </a:p>
          <a:p>
            <a:r>
              <a:rPr lang="kk-KZ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Өлең ішінен табыс септігіндегі зат есімді тапты,сөз құрамына талдады.</a:t>
            </a:r>
          </a:p>
          <a:p>
            <a:endParaRPr lang="kk-KZ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3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100" dirty="0" smtClean="0"/>
              <a:t/>
            </a:r>
            <a:br>
              <a:rPr lang="kk-KZ" sz="3100" dirty="0" smtClean="0"/>
            </a:br>
            <a:r>
              <a:rPr lang="kk-KZ" sz="3100" b="1" dirty="0" smtClean="0">
                <a:solidFill>
                  <a:srgbClr val="FF0000"/>
                </a:solidFill>
              </a:rPr>
              <a:t>46-бет.</a:t>
            </a:r>
            <a:r>
              <a:rPr lang="kk-KZ" sz="3600" b="1" dirty="0" smtClean="0">
                <a:solidFill>
                  <a:srgbClr val="FF0000"/>
                </a:solidFill>
              </a:rPr>
              <a:t/>
            </a:r>
            <a:br>
              <a:rPr lang="kk-KZ" sz="3600" b="1" dirty="0" smtClean="0">
                <a:solidFill>
                  <a:srgbClr val="FF0000"/>
                </a:solidFill>
              </a:rPr>
            </a:br>
            <a:r>
              <a:rPr lang="kk-KZ" sz="3600" b="1" dirty="0" smtClean="0">
                <a:solidFill>
                  <a:srgbClr val="FF0000"/>
                </a:solidFill>
              </a:rPr>
              <a:t>7-жаттығу</a:t>
            </a:r>
            <a:r>
              <a:rPr lang="kk-KZ" b="1" dirty="0" smtClean="0">
                <a:solidFill>
                  <a:srgbClr val="FF0000"/>
                </a:solidFill>
              </a:rPr>
              <a:t/>
            </a:r>
            <a:br>
              <a:rPr lang="kk-KZ" b="1" dirty="0" smtClean="0">
                <a:solidFill>
                  <a:srgbClr val="FF0000"/>
                </a:solidFill>
              </a:rPr>
            </a:br>
            <a:r>
              <a:rPr lang="kk-KZ" sz="3600" b="1" dirty="0" smtClean="0">
                <a:solidFill>
                  <a:srgbClr val="FF0000"/>
                </a:solidFill>
              </a:rPr>
              <a:t>Өлеңді оқып табыс септіктегі зат есімдерді тап.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0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III </a:t>
            </a:r>
            <a:r>
              <a:rPr lang="kk-KZ" sz="2800" b="1" dirty="0" smtClean="0">
                <a:solidFill>
                  <a:srgbClr val="0070C0"/>
                </a:solidFill>
              </a:rPr>
              <a:t>жақтағы тәуелдеулі зат есімдер септелген де төмендегі септіктерге мынадай септік жалғаулары жалғанады: </a:t>
            </a:r>
          </a:p>
          <a:p>
            <a:r>
              <a:rPr lang="kk-KZ" sz="2800" b="1" dirty="0" smtClean="0">
                <a:solidFill>
                  <a:srgbClr val="0070C0"/>
                </a:solidFill>
              </a:rPr>
              <a:t>Б.с.-на,не: досына,дәптеріне</a:t>
            </a:r>
          </a:p>
          <a:p>
            <a:r>
              <a:rPr lang="kk-KZ" sz="2800" b="1" dirty="0" smtClean="0">
                <a:solidFill>
                  <a:srgbClr val="0070C0"/>
                </a:solidFill>
              </a:rPr>
              <a:t>Т.с,-н:досын,дәптерін.</a:t>
            </a:r>
          </a:p>
          <a:p>
            <a:r>
              <a:rPr lang="kk-KZ" sz="2800" b="1" dirty="0" smtClean="0">
                <a:solidFill>
                  <a:srgbClr val="0070C0"/>
                </a:solidFill>
              </a:rPr>
              <a:t>Ж.с-нда,-нде:досында,дәптерінде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Бұл сөздісептегенде қай септік жалғаулары өзгерді?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8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10-жаттығу.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err="1" smtClean="0">
                <a:solidFill>
                  <a:srgbClr val="0070C0"/>
                </a:solidFill>
              </a:rPr>
              <a:t>Сызбаны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пайдаланып,зат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есімді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тіркес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жаса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kk-KZ" sz="3200" b="1" dirty="0" smtClean="0">
                <a:solidFill>
                  <a:srgbClr val="0070C0"/>
                </a:solidFill>
              </a:rPr>
              <a:t>Дескриптор:</a:t>
            </a: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Сызба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арқылы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зат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есімді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сәйкестендірді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Үй жұмысы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52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284" y="2674938"/>
            <a:ext cx="581737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</a:t>
            </a:r>
            <a:br>
              <a:rPr lang="ru-RU" dirty="0" smtClean="0"/>
            </a:br>
            <a:r>
              <a:rPr lang="ru-RU" dirty="0" err="1" smtClean="0"/>
              <a:t>кері</a:t>
            </a:r>
            <a:r>
              <a:rPr lang="ru-RU" dirty="0" smtClean="0"/>
              <a:t> </a:t>
            </a:r>
            <a:r>
              <a:rPr lang="ru-RU" dirty="0" err="1" smtClean="0"/>
              <a:t>байланыс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690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</TotalTime>
  <Words>269</Words>
  <Application>Microsoft Office PowerPoint</Application>
  <PresentationFormat>Экран (4:3)</PresentationFormat>
  <Paragraphs>117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Candara</vt:lpstr>
      <vt:lpstr>Symbol</vt:lpstr>
      <vt:lpstr>Times New Roman</vt:lpstr>
      <vt:lpstr>Волна</vt:lpstr>
      <vt:lpstr> Тақырыбы: №86 -сабақ. Тәуелдеулі зат есімдердің септелуі     Мұғалім:  </vt:lpstr>
      <vt:lpstr> Сабақтың мақсаты: 4.4.2.3* – зат есімді септеу, тәуелденген сөздердің септелуін  білу   </vt:lpstr>
      <vt:lpstr> </vt:lpstr>
      <vt:lpstr>Презентация PowerPoint</vt:lpstr>
      <vt:lpstr> 46-бет. 7-жаттығу Өлеңді оқып табыс септіктегі зат есімдерді тап.</vt:lpstr>
      <vt:lpstr>Бұл сөздісептегенде қай септік жалғаулары өзгерді?</vt:lpstr>
      <vt:lpstr>Үй жұмысы</vt:lpstr>
      <vt:lpstr>Рефлексия кері байланыс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 №86 -сабақ. Тәуелдеулі зат есімдердің септелуі</dc:title>
  <dc:creator>Асель</dc:creator>
  <cp:lastModifiedBy>Huawei</cp:lastModifiedBy>
  <cp:revision>10</cp:revision>
  <dcterms:created xsi:type="dcterms:W3CDTF">2021-01-09T19:10:09Z</dcterms:created>
  <dcterms:modified xsi:type="dcterms:W3CDTF">2024-10-13T04:11:20Z</dcterms:modified>
</cp:coreProperties>
</file>