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27" r:id="rId3"/>
    <p:sldId id="328" r:id="rId4"/>
    <p:sldId id="329" r:id="rId5"/>
    <p:sldId id="330" r:id="rId6"/>
    <p:sldId id="331" r:id="rId7"/>
    <p:sldId id="332" r:id="rId8"/>
    <p:sldId id="333" r:id="rId9"/>
    <p:sldId id="335" r:id="rId10"/>
    <p:sldId id="32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>
      <p:cViewPr>
        <p:scale>
          <a:sx n="60" d="100"/>
          <a:sy n="60" d="100"/>
        </p:scale>
        <p:origin x="-158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4"/>
          <p:cNvSpPr txBox="1">
            <a:spLocks noChangeArrowheads="1"/>
          </p:cNvSpPr>
          <p:nvPr/>
        </p:nvSpPr>
        <p:spPr bwMode="auto">
          <a:xfrm>
            <a:off x="287338" y="1772816"/>
            <a:ext cx="8856662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kk-KZ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Сабақтың тақырыбы: </a:t>
            </a:r>
          </a:p>
          <a:p>
            <a:pPr algn="ctr" eaLnBrk="1" hangingPunct="1"/>
            <a: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Көмектес 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септік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6" descr="Изображение 7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374650"/>
            <a:ext cx="1279525" cy="1326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Прямоугольник 4"/>
          <p:cNvSpPr>
            <a:spLocks noChangeArrowheads="1"/>
          </p:cNvSpPr>
          <p:nvPr/>
        </p:nvSpPr>
        <p:spPr bwMode="auto">
          <a:xfrm>
            <a:off x="2051720" y="404664"/>
            <a:ext cx="662473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 тілі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ru-RU" sz="2800" b="1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Табиғатты қорғаймын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2924944"/>
            <a:ext cx="849694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Бүгінгі сабақта: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k-KZ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Көмектес септік жалғауларын білесің;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k-KZ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Өз пікіріңді дәлелдеуді үйренесің ;</a:t>
            </a:r>
          </a:p>
          <a:p>
            <a:endParaRPr lang="kk-KZ" sz="28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үйрендік? Не білдік?</a:t>
            </a:r>
            <a:endParaRPr lang="ru-RU" sz="3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628800"/>
            <a:ext cx="80648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Көмектес септік жалғауларын </a:t>
            </a:r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білдің;</a:t>
            </a:r>
            <a:endParaRPr lang="kk-KZ" sz="36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Өз пікіріңді дәлелдеуді үйрендің 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smtClean="0">
                <a:latin typeface="Times New Roman" pitchFamily="18" charset="0"/>
                <a:cs typeface="Times New Roman" pitchFamily="18" charset="0"/>
              </a:rPr>
              <a:t>Жұмбақты оқып, шешуін тап.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3204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b="1" smtClean="0">
                <a:latin typeface="Times New Roman" pitchFamily="18" charset="0"/>
                <a:cs typeface="Times New Roman" pitchFamily="18" charset="0"/>
              </a:rPr>
              <a:t>Тұмсығымен</a:t>
            </a:r>
            <a:r>
              <a:rPr lang="kk-KZ" smtClean="0">
                <a:latin typeface="Times New Roman" pitchFamily="18" charset="0"/>
                <a:cs typeface="Times New Roman" pitchFamily="18" charset="0"/>
              </a:rPr>
              <a:t> ояды,</a:t>
            </a:r>
          </a:p>
          <a:p>
            <a:pPr>
              <a:buNone/>
            </a:pPr>
            <a:r>
              <a:rPr lang="kk-KZ" smtClean="0">
                <a:latin typeface="Times New Roman" pitchFamily="18" charset="0"/>
                <a:cs typeface="Times New Roman" pitchFamily="18" charset="0"/>
              </a:rPr>
              <a:t>Ұя салып қояды.</a:t>
            </a:r>
          </a:p>
          <a:p>
            <a:pPr>
              <a:buNone/>
            </a:pPr>
            <a:r>
              <a:rPr lang="kk-KZ" smtClean="0">
                <a:latin typeface="Times New Roman" pitchFamily="18" charset="0"/>
                <a:cs typeface="Times New Roman" pitchFamily="18" charset="0"/>
              </a:rPr>
              <a:t>Табыңдаршы ,балалар,</a:t>
            </a:r>
          </a:p>
          <a:p>
            <a:pPr>
              <a:buNone/>
            </a:pPr>
            <a:r>
              <a:rPr lang="kk-KZ" smtClean="0">
                <a:latin typeface="Times New Roman" pitchFamily="18" charset="0"/>
                <a:cs typeface="Times New Roman" pitchFamily="18" charset="0"/>
              </a:rPr>
              <a:t>Ол қандай құс болады?</a:t>
            </a:r>
          </a:p>
          <a:p>
            <a:pPr>
              <a:buNone/>
            </a:pPr>
            <a:endParaRPr lang="kk-KZ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3000" smtClean="0">
                <a:latin typeface="Times New Roman" pitchFamily="18" charset="0"/>
                <a:cs typeface="Times New Roman" pitchFamily="18" charset="0"/>
              </a:rPr>
              <a:t>Қарамен жазылған сөзге сұрақ қой. Бұл қай септіктің сұрағы?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apkplz.net/storage/images/com/astanakazakhstan/oilantap/com.astanakazakhstan.oilantap_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1916832"/>
            <a:ext cx="2880320" cy="2592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63888" y="404664"/>
            <a:ext cx="5122912" cy="57214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kk-KZ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“Сен білесің бе?”</a:t>
            </a:r>
          </a:p>
          <a:p>
            <a:pPr>
              <a:buNone/>
            </a:pPr>
            <a:r>
              <a:rPr lang="kk-KZ" sz="2800" smtClean="0">
                <a:latin typeface="Times New Roman" pitchFamily="18" charset="0"/>
                <a:cs typeface="Times New Roman" pitchFamily="18" charset="0"/>
              </a:rPr>
              <a:t>         Тоқылдақ – ұсақ және орташа келген орман құсы. Елімізде токылдақтың 9 түрі кездеседі. Көктемде тоқылдақтар ағаш діңіне 2,5 метрден биік қуыстарда ұя жасап, балапан шығарады.         Тоқылдақтың негізгі жауы - тиін. Тиін тоқылдақ жұмыртқаларын жеп, ұясын бұзып кетеді екен.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http://ds04.infourok.ru/uploads/ex/1297/00150dae-48cad9ee/hello_html_m6b51baa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92696"/>
            <a:ext cx="3096344" cy="51125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k-KZ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Тұмсығымен</a:t>
            </a:r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сөзі немен? деген сұраққа жауап береді. </a:t>
            </a:r>
          </a:p>
          <a:p>
            <a:pPr>
              <a:buNone/>
            </a:pPr>
            <a:endParaRPr lang="kk-KZ" sz="36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немен?   көмектес септік сұрағы.</a:t>
            </a:r>
            <a:endParaRPr lang="ru-RU" sz="3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k-KZ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Есіңде сақта!</a:t>
            </a:r>
            <a:endParaRPr lang="ru-RU" sz="36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Көмектес септік сұрақтары: </a:t>
            </a:r>
          </a:p>
          <a:p>
            <a:pPr>
              <a:buNone/>
            </a:pPr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кіммен? немен?  кімдермен? нелермен?</a:t>
            </a:r>
          </a:p>
          <a:p>
            <a:pPr>
              <a:buNone/>
            </a:pPr>
            <a:endParaRPr lang="kk-KZ" sz="36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Көмектес септік </a:t>
            </a:r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жалғаулары: </a:t>
            </a:r>
            <a:endParaRPr lang="kk-KZ" sz="36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-мен, -бен, -пен.</a:t>
            </a:r>
            <a:endParaRPr lang="ru-RU" sz="3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Мәтінді түсініп оқы.</a:t>
            </a:r>
            <a:b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8863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k-KZ" smtClean="0"/>
              <a:t>        </a:t>
            </a:r>
            <a:r>
              <a:rPr lang="kk-KZ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Құрлықтың айнала сумен қоршалған бөлігі </a:t>
            </a:r>
            <a:r>
              <a:rPr lang="kk-KZ" sz="2400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арал </a:t>
            </a:r>
            <a:r>
              <a:rPr lang="kk-KZ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 аталады. Бір-біріне жақын жатқан аралдар тобы аралдар шоғырын құрайды. Оны </a:t>
            </a:r>
            <a:r>
              <a:rPr lang="kk-KZ" sz="2400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топарал</a:t>
            </a:r>
            <a:r>
              <a:rPr lang="kk-KZ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дейді. </a:t>
            </a:r>
          </a:p>
          <a:p>
            <a:pPr>
              <a:buNone/>
            </a:pPr>
            <a:r>
              <a:rPr lang="kk-KZ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Теңіз толқындары жүздеген жыл бойы жағаны шайып бұзады, одан құрлықтың белгілі бір өңірін бөледі. Әуелі әлгі Жер бөлігі құрлықпен жіңішке мойнақ арқылы жалғасып жатады да ,</a:t>
            </a:r>
            <a:r>
              <a:rPr lang="kk-KZ" sz="2400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түбек </a:t>
            </a:r>
            <a:r>
              <a:rPr lang="kk-KZ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 аталады. Бірте-бірте мойнақты су бұзғаннан кейін арал пайда болады. </a:t>
            </a:r>
          </a:p>
          <a:p>
            <a:pPr>
              <a:buNone/>
            </a:pPr>
            <a:r>
              <a:rPr lang="kk-KZ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“Ол кім? Бұл не?” кітабынан</a:t>
            </a:r>
          </a:p>
          <a:p>
            <a:pPr>
              <a:buNone/>
            </a:pPr>
            <a:r>
              <a:rPr lang="kk-KZ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</a:p>
          <a:p>
            <a:pPr>
              <a:buNone/>
            </a:pPr>
            <a:r>
              <a:rPr lang="kk-KZ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Мәтінге ат қой.</a:t>
            </a:r>
          </a:p>
          <a:p>
            <a:pPr>
              <a:buNone/>
            </a:pPr>
            <a:endParaRPr lang="kk-KZ" sz="24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4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4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 descr="https://ml-club.ru/uploads/monthly_2019_08/51f-36-059.thumb.jpg.befee01f36d149471b6c01a5ceef1cd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221088"/>
            <a:ext cx="2448272" cy="1440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“Өз пікіріңді дәлелде”</a:t>
            </a:r>
            <a: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7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Мәтін ішінен көмектес септігінде тұрған сөздерді тауып, өз пікіріңді сызбаның көмегімен дәлелде</a:t>
            </a:r>
            <a:r>
              <a:rPr lang="kk-KZ" sz="31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844824"/>
            <a:ext cx="8208912" cy="18722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 көмектес септігіндегі                                ....</a:t>
            </a:r>
          </a:p>
          <a:p>
            <a:r>
              <a:rPr lang="kk-KZ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сөз, өйткені ол                                                   </a:t>
            </a:r>
            <a:r>
              <a:rPr lang="kk-KZ" sz="2400" b="1" smtClean="0">
                <a:latin typeface="Times New Roman" pitchFamily="18" charset="0"/>
                <a:cs typeface="Times New Roman" pitchFamily="18" charset="0"/>
              </a:rPr>
              <a:t>....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3995936" y="2564904"/>
            <a:ext cx="22322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3923928" y="2780928"/>
            <a:ext cx="223224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Заголовок 1"/>
          <p:cNvSpPr txBox="1">
            <a:spLocks/>
          </p:cNvSpPr>
          <p:nvPr/>
        </p:nvSpPr>
        <p:spPr>
          <a:xfrm>
            <a:off x="611560" y="4077072"/>
            <a:ext cx="8229600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</a:pPr>
            <a:r>
              <a:rPr kumimoji="0" lang="kk-KZ" sz="28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Мысалы:</a:t>
            </a:r>
            <a:r>
              <a:rPr lang="kk-KZ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сумен </a:t>
            </a:r>
            <a:r>
              <a:rPr lang="kk-KZ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–бұл көмектес септігіндегі сөз, өйткені немен? деген сұраққа жауап береді;</a:t>
            </a:r>
          </a:p>
          <a:p>
            <a:pPr lvl="0">
              <a:spcBef>
                <a:spcPct val="0"/>
              </a:spcBef>
            </a:pPr>
            <a:r>
              <a:rPr lang="kk-KZ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су -түбір сөзге –мен көмектес септігінің жалғауы жалғанған. </a:t>
            </a:r>
            <a:r>
              <a:rPr kumimoji="0" lang="kk-KZ" sz="28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kumimoji="0" lang="ru-RU" sz="2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r>
              <a:rPr lang="kk-KZ" sz="400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00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00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“Шығармашылық үзіліс”</a:t>
            </a:r>
            <a:br>
              <a:rPr lang="kk-KZ" sz="400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1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Сөздерді оқы. Тек көмектес септігіндегі доптарды таңда.</a:t>
            </a:r>
            <a:r>
              <a:rPr lang="kk-KZ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348880"/>
            <a:ext cx="7920880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“Өзіңді тексер”</a:t>
            </a:r>
            <a:endParaRPr lang="ru-RU" sz="3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340768"/>
            <a:ext cx="4608512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3501008"/>
            <a:ext cx="2160240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3645024"/>
            <a:ext cx="2088232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6" descr="https://fsd.kopilkaurokov.ru/uploads/user_file_552907b2d81b6/img_user_file_552907b2d81b6_11.jpg"/>
          <p:cNvPicPr>
            <a:picLocks noChangeAspect="1" noChangeArrowheads="1"/>
          </p:cNvPicPr>
          <p:nvPr/>
        </p:nvPicPr>
        <p:blipFill>
          <a:blip r:embed="rId5" cstate="print"/>
          <a:srcRect l="29232" t="11811" r="22589" b="9449"/>
          <a:stretch>
            <a:fillRect/>
          </a:stretch>
        </p:blipFill>
        <p:spPr bwMode="auto">
          <a:xfrm>
            <a:off x="467544" y="1844824"/>
            <a:ext cx="2936923" cy="28803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1613</TotalTime>
  <Words>305</Words>
  <Application>Microsoft Office PowerPoint</Application>
  <PresentationFormat>Экран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Жұмбақты оқып, шешуін тап.</vt:lpstr>
      <vt:lpstr>Слайд 3</vt:lpstr>
      <vt:lpstr>Слайд 4</vt:lpstr>
      <vt:lpstr>Есіңде сақта!</vt:lpstr>
      <vt:lpstr>Мәтінді түсініп оқы. </vt:lpstr>
      <vt:lpstr>“Өз пікіріңді дәлелде” Мәтін ішінен көмектес септігінде тұрған сөздерді тауып, өз пікіріңді сызбаның көмегімен дәлелде.</vt:lpstr>
      <vt:lpstr>  “Шығармашылық үзіліс” Сөздерді оқы. Тек көмектес септігіндегі доптарды таңда. </vt:lpstr>
      <vt:lpstr>“Өзіңді тексер”</vt:lpstr>
      <vt:lpstr>Не үйрендік? Не білдік?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тақырыбы:  Тұрақты сөз тіркестері Сабақтың мақсаты: Тұрақты сөз тіркестерді  ажыратып, олардың мағынасын түсінесің.</dc:title>
  <dc:creator>1</dc:creator>
  <cp:lastModifiedBy>админ</cp:lastModifiedBy>
  <cp:revision>90</cp:revision>
  <dcterms:created xsi:type="dcterms:W3CDTF">2020-11-17T16:31:08Z</dcterms:created>
  <dcterms:modified xsi:type="dcterms:W3CDTF">2021-01-23T22:51:49Z</dcterms:modified>
</cp:coreProperties>
</file>