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27" r:id="rId3"/>
    <p:sldId id="328" r:id="rId4"/>
    <p:sldId id="335" r:id="rId5"/>
    <p:sldId id="329" r:id="rId6"/>
    <p:sldId id="333" r:id="rId7"/>
    <p:sldId id="334" r:id="rId8"/>
    <p:sldId id="330" r:id="rId9"/>
    <p:sldId id="331" r:id="rId10"/>
    <p:sldId id="32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64" d="100"/>
          <a:sy n="64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287338" y="1772816"/>
            <a:ext cx="88566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kk-KZ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pPr algn="ctr" eaLnBrk="1" hangingPunct="1"/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Жатыс </a:t>
            </a:r>
            <a:r>
              <a:rPr lang="kk-KZ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септік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6" descr="Изображение 7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374650"/>
            <a:ext cx="1279525" cy="1326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Прямоугольник 4"/>
          <p:cNvSpPr>
            <a:spLocks noChangeArrowheads="1"/>
          </p:cNvSpPr>
          <p:nvPr/>
        </p:nvSpPr>
        <p:spPr bwMode="auto">
          <a:xfrm>
            <a:off x="2051720" y="404664"/>
            <a:ext cx="662473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2800" b="1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Табиғатты қорғаймын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924944"/>
            <a:ext cx="8496944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Бүгінгі сабақта: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Жатыс септіктің жалғауларын білесің;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Сөйлемнен жатыс септік жалғаулы сөздерді таба аласың. </a:t>
            </a:r>
          </a:p>
          <a:p>
            <a:endParaRPr lang="kk-KZ" sz="28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үйрендік? Не білдік?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412776"/>
            <a:ext cx="66247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Жатыс септіктің жалғауларын білдік;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Сөйлемнен жатыс септік жалғаулы сөздерді анықтадық; </a:t>
            </a:r>
          </a:p>
          <a:p>
            <a:endParaRPr lang="kk-KZ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Қайталайық...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s://fsd.kopilkaurokov.ru/uploads/user_file_5534d80112bd7/img_user_file_5534d80112bd7_6.jpg"/>
          <p:cNvPicPr>
            <a:picLocks noChangeAspect="1" noChangeArrowheads="1"/>
          </p:cNvPicPr>
          <p:nvPr/>
        </p:nvPicPr>
        <p:blipFill>
          <a:blip r:embed="rId2" cstate="print"/>
          <a:srcRect l="3100" t="5315" r="3543" b="39567"/>
          <a:stretch>
            <a:fillRect/>
          </a:stretch>
        </p:blipFill>
        <p:spPr bwMode="auto">
          <a:xfrm>
            <a:off x="251520" y="1196752"/>
            <a:ext cx="8720279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“Ойлан, тап”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kk-KZ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Қыста </a:t>
            </a: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ғана болады, </a:t>
            </a:r>
          </a:p>
          <a:p>
            <a:pPr algn="ctr">
              <a:buNone/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Ұстасаң, қолың тонады.</a:t>
            </a:r>
          </a:p>
          <a:p>
            <a:pPr algn="ctr"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 не?</a:t>
            </a:r>
          </a:p>
          <a:p>
            <a:pPr algn="ctr"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Қарамен жазылған сөзге сұрақ қой. Оның жалғауын тап. Бұл сөз қай септікте тұр?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“Жауабыңды салыстыр”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kk-KZ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Қыста </a:t>
            </a: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ғана болады, </a:t>
            </a:r>
          </a:p>
          <a:p>
            <a:pPr algn="ctr">
              <a:buNone/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Ұстасаң, қолың тонады.</a:t>
            </a:r>
          </a:p>
          <a:p>
            <a:pPr algn="ctr">
              <a:buNone/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(қар)</a:t>
            </a:r>
          </a:p>
          <a:p>
            <a:pPr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Қыста – қайда?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–та жалғау</a:t>
            </a:r>
          </a:p>
          <a:p>
            <a:pPr>
              <a:buNone/>
            </a:pPr>
            <a:r>
              <a:rPr lang="kk-KZ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Бұл сөз жатыс септігінде тұр.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k-KZ" sz="32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Есіңде сақта</a:t>
            </a:r>
            <a:r>
              <a:rPr lang="kk-KZ" sz="320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sz="3600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Жатыс</a:t>
            </a: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септігінің сұрақтары: кімде? неде? кімдерде? нелерде? Қайда?</a:t>
            </a:r>
          </a:p>
          <a:p>
            <a:pPr>
              <a:buNone/>
            </a:pPr>
            <a:endParaRPr lang="kk-KZ" sz="36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Жатыс септігінің жалғаулары:</a:t>
            </a:r>
          </a:p>
          <a:p>
            <a:pPr>
              <a:buNone/>
            </a:pP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-да,  -де, -та, -те.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“Орындап көр” 58-жаттығу</a:t>
            </a:r>
            <a:b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Мәтінді көшіріп жаз. Мәтінге ат қой. 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Арша тасты жерлерде , таулы аймақтарда өседі.  Дәрі жасау үшін оның жемісін пайдаланады. Құрамында эфир майы, қант, алма қышқылы, минералды тұз бар. 										-Жатыс септігіндегі сөздерді тап.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“Өзіңді тексер”</a:t>
            </a:r>
            <a:b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Арша </a:t>
            </a:r>
            <a:endParaRPr lang="ru-RU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Арша тасты жерлерде , таулы </a:t>
            </a:r>
            <a:r>
              <a:rPr lang="kk-KZ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аймақтарда</a:t>
            </a:r>
            <a:r>
              <a:rPr lang="kk-KZ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өседі.  Дәрі жасау үшін  оның жемісін пайдаланады. </a:t>
            </a:r>
            <a:r>
              <a:rPr lang="kk-KZ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Құрамында</a:t>
            </a:r>
            <a:r>
              <a:rPr lang="kk-KZ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эфир майы, қант, алма қышқылы, минералды тұз бар. 									</a:t>
            </a:r>
            <a:endParaRPr lang="ru-RU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«С</a:t>
            </a: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әйкестендір</a:t>
            </a:r>
            <a:r>
              <a:rPr lang="ru-RU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50728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Ілік септік          - да, -де, -та, -те; </a:t>
            </a:r>
          </a:p>
          <a:p>
            <a:pPr>
              <a:buNone/>
            </a:pPr>
            <a:endParaRPr lang="kk-KZ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Барыс септік     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-ның, -нің,-дың,-дің;-тың,-тің;</a:t>
            </a:r>
          </a:p>
          <a:p>
            <a:pPr>
              <a:buNone/>
            </a:pPr>
            <a:endParaRPr lang="kk-KZ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Табыс септік      –ға, -ге, -қа, -ке; </a:t>
            </a:r>
          </a:p>
          <a:p>
            <a:pPr>
              <a:buNone/>
            </a:pPr>
            <a:endParaRPr lang="kk-KZ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Жатыс септік     –ны,-ні,-ды,-ді,-ты,-ті; </a:t>
            </a:r>
            <a:endParaRPr lang="ru-RU" sz="4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491880" y="1772816"/>
            <a:ext cx="0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«Өзіңді тексер»</a:t>
            </a:r>
            <a:r>
              <a:rPr lang="kk-KZ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Ілік септік             - да, -де, -та, -те; </a:t>
            </a:r>
          </a:p>
          <a:p>
            <a:pPr>
              <a:buNone/>
            </a:pPr>
            <a:endParaRPr lang="kk-KZ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Барыс септік     </a:t>
            </a:r>
            <a:r>
              <a:rPr lang="kk-KZ" smtClean="0">
                <a:latin typeface="Times New Roman" pitchFamily="18" charset="0"/>
                <a:cs typeface="Times New Roman" pitchFamily="18" charset="0"/>
              </a:rPr>
              <a:t>- ның, -нің,-дың,-дің;-тың,-тің;</a:t>
            </a:r>
          </a:p>
          <a:p>
            <a:pPr>
              <a:buNone/>
            </a:pPr>
            <a:endParaRPr lang="kk-KZ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Табыс септік      -ға, -ге, -қа, -ке; </a:t>
            </a:r>
          </a:p>
          <a:p>
            <a:pPr>
              <a:buNone/>
            </a:pPr>
            <a:endParaRPr lang="kk-KZ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600" smtClean="0">
                <a:latin typeface="Times New Roman" pitchFamily="18" charset="0"/>
                <a:cs typeface="Times New Roman" pitchFamily="18" charset="0"/>
              </a:rPr>
              <a:t>Жатыс септік     -ны,-ні,-ды,-ді,-ты,-ті; </a:t>
            </a:r>
            <a:endParaRPr lang="ru-RU" sz="400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347864" y="1844824"/>
            <a:ext cx="0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771800" y="1988840"/>
            <a:ext cx="792088" cy="108012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059832" y="3068960"/>
            <a:ext cx="792088" cy="108012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059832" y="4509120"/>
            <a:ext cx="936104" cy="86409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3059832" y="2276872"/>
            <a:ext cx="648072" cy="3096344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1488</TotalTime>
  <Words>340</Words>
  <Application>Microsoft Office PowerPoint</Application>
  <PresentationFormat>Экран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Қайталайық...</vt:lpstr>
      <vt:lpstr>“Ойлан, тап”</vt:lpstr>
      <vt:lpstr>“Жауабыңды салыстыр”</vt:lpstr>
      <vt:lpstr>Есіңде сақта!</vt:lpstr>
      <vt:lpstr>“Орындап көр” 58-жаттығу Мәтінді көшіріп жаз. Мәтінге ат қой. </vt:lpstr>
      <vt:lpstr>“Өзіңді тексер” Арша </vt:lpstr>
      <vt:lpstr>«Сәйкестендір» </vt:lpstr>
      <vt:lpstr>«Өзіңді тексер» </vt:lpstr>
      <vt:lpstr>Не үйрендік? Не білдік?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Сабақтың тақырыбы:  Тұрақты сөз тіркестері Сабақтың мақсаты: Тұрақты сөз тіркестерді  ажыратып, олардың мағынасын түсінесің.</dc:title>
  <dc:creator>1</dc:creator>
  <cp:lastModifiedBy>админ</cp:lastModifiedBy>
  <cp:revision>87</cp:revision>
  <dcterms:created xsi:type="dcterms:W3CDTF">2020-11-17T16:31:08Z</dcterms:created>
  <dcterms:modified xsi:type="dcterms:W3CDTF">2021-01-26T06:55:08Z</dcterms:modified>
</cp:coreProperties>
</file>