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09" r:id="rId2"/>
    <p:sldId id="319" r:id="rId3"/>
    <p:sldId id="320" r:id="rId4"/>
    <p:sldId id="321" r:id="rId5"/>
    <p:sldId id="322" r:id="rId6"/>
    <p:sldId id="323" r:id="rId7"/>
    <p:sldId id="324" r:id="rId8"/>
    <p:sldId id="325" r:id="rId9"/>
    <p:sldId id="327" r:id="rId10"/>
    <p:sldId id="32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8687C-5B26-4A0B-A232-CC4FD08A201E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600F6-61BD-411C-9648-6B3E71104D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990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600F6-61BD-411C-9648-6B3E71104D4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224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4"/>
          <p:cNvSpPr txBox="1">
            <a:spLocks noChangeArrowheads="1"/>
          </p:cNvSpPr>
          <p:nvPr/>
        </p:nvSpPr>
        <p:spPr bwMode="auto">
          <a:xfrm>
            <a:off x="287338" y="1772816"/>
            <a:ext cx="8856662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kk-KZ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Сабақтың тақырыбы: </a:t>
            </a:r>
          </a:p>
          <a:p>
            <a:pPr algn="ctr" eaLnBrk="1" hangingPunct="1"/>
            <a: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Табыс 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септік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6" descr="Изображение 7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374650"/>
            <a:ext cx="1279525" cy="1326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Прямоугольник 4"/>
          <p:cNvSpPr>
            <a:spLocks noChangeArrowheads="1"/>
          </p:cNvSpPr>
          <p:nvPr/>
        </p:nvSpPr>
        <p:spPr bwMode="auto">
          <a:xfrm>
            <a:off x="2051720" y="404664"/>
            <a:ext cx="662473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 тілі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ru-RU" sz="2800" b="1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Таби</a:t>
            </a:r>
            <a:r>
              <a:rPr lang="kk-KZ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ғатты қорғаймын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2924944"/>
            <a:ext cx="8496944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Бүгінгі сабақта: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k-KZ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Тыңдалған мәтіндегі кейіпкердің әрекетіне өз пікіріңді білдіресің;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k-KZ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Табыс септіктің жалғауларын білесің;</a:t>
            </a:r>
          </a:p>
          <a:p>
            <a:endParaRPr lang="kk-KZ" sz="28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үйрендік? Не білдік?</a:t>
            </a:r>
            <a:endParaRPr lang="ru-RU" sz="3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844824"/>
            <a:ext cx="770485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Тыңдалған мәтіндегі кейіпкердің әрекетіне өз пікіріңді білдірдің;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Табыс септіктің жалғауларын білдің;</a:t>
            </a:r>
          </a:p>
          <a:p>
            <a:endParaRPr lang="kk-KZ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aspianseabiodiversity.org/BirdImages/Mute-swan.jpg"/>
          <p:cNvPicPr>
            <a:picLocks noChangeAspect="1" noChangeArrowheads="1"/>
          </p:cNvPicPr>
          <p:nvPr/>
        </p:nvPicPr>
        <p:blipFill>
          <a:blip r:embed="rId2" cstate="print"/>
          <a:srcRect b="43372"/>
          <a:stretch>
            <a:fillRect/>
          </a:stretch>
        </p:blipFill>
        <p:spPr bwMode="auto">
          <a:xfrm>
            <a:off x="971600" y="2132856"/>
            <a:ext cx="7488832" cy="3744416"/>
          </a:xfrm>
          <a:prstGeom prst="rect">
            <a:avLst/>
          </a:prstGeom>
          <a:noFill/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467544" y="980728"/>
            <a:ext cx="8229600" cy="1440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Аққулар-өте ақылды құстар. Олардың есте сақтау қабілеті жақсы жұмыс жасайды. Сол арқылы олар өздеріне жасалған жамандық пен жақсылықты үнемі ажырата алады. 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67544" y="5157192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09600" y="4270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“Сен білесің бе?”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7" name="Picture 2" descr="http://caspianseabiodiversity.org/BirdImages/Mute-swan.jpg"/>
          <p:cNvPicPr>
            <a:picLocks noChangeAspect="1" noChangeArrowheads="1"/>
          </p:cNvPicPr>
          <p:nvPr/>
        </p:nvPicPr>
        <p:blipFill>
          <a:blip r:embed="rId2" cstate="print"/>
          <a:srcRect b="43372"/>
          <a:stretch>
            <a:fillRect/>
          </a:stretch>
        </p:blipFill>
        <p:spPr bwMode="auto">
          <a:xfrm>
            <a:off x="971600" y="2048493"/>
            <a:ext cx="7488832" cy="37444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kk-KZ" sz="27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7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7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Аққулар жайлы жазылған мәтінді мұқият тыңда. </a:t>
            </a:r>
            <a:endParaRPr lang="ru-RU"/>
          </a:p>
        </p:txBody>
      </p:sp>
      <p:pic>
        <p:nvPicPr>
          <p:cNvPr id="18435" name="Picture 3" descr="C:\Users\админ\AppData\Local\Temp\CamScanner 22-01-2021 14.24.1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9272" y="1412776"/>
            <a:ext cx="7191199" cy="3096344"/>
          </a:xfrm>
          <a:prstGeom prst="rect">
            <a:avLst/>
          </a:prstGeom>
          <a:noFill/>
        </p:spPr>
      </p:pic>
      <p:pic>
        <p:nvPicPr>
          <p:cNvPr id="5" name="Picture 6" descr="Изображение 7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412776"/>
            <a:ext cx="1368152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115616" y="5013176"/>
            <a:ext cx="75608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Тыңдалған мәтін бойынша баланың әрекетіне өз пікіріңді білдір.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/>
          </a:p>
        </p:txBody>
      </p:sp>
      <p:pic>
        <p:nvPicPr>
          <p:cNvPr id="7" name="Picture 3" descr="C:\Users\админ\AppData\Local\Temp\CamScanner 22-01-2021 14.24.13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412776"/>
            <a:ext cx="7191199" cy="3096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7509520" cy="114300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52 –жаттығу.  Сөйлемдерді көшіріп жаз. 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Халық аққуды “киелі құс” деп есептейді. 2. Аққуды қармақтан босаттым. 3. Аққулар өзен жағасын әнге бөледі. </a:t>
            </a:r>
            <a:b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395536" y="260648"/>
            <a:ext cx="8371656" cy="625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200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“Орындап көр”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9458" name="Picture 2" descr="https://i.ucrazy.ru/files/i/2009.2.4/thumbs/1233748831_1137686487263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1475656" cy="1440160"/>
          </a:xfrm>
          <a:prstGeom prst="rect">
            <a:avLst/>
          </a:prstGeo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323528" y="3284984"/>
            <a:ext cx="8371656" cy="1512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800" noProof="0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а</a:t>
            </a:r>
            <a:r>
              <a:rPr kumimoji="0" lang="kk-KZ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ққуды</a:t>
            </a:r>
            <a:r>
              <a:rPr kumimoji="0" lang="kk-KZ" sz="280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kk-KZ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сөзіне қандай сұрақ қойылады?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аққуды –нені?   </a:t>
            </a:r>
            <a:endParaRPr kumimoji="0" lang="ru-RU" sz="28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02634"/>
          </a:xfrm>
        </p:spPr>
        <p:txBody>
          <a:bodyPr>
            <a:normAutofit/>
          </a:bodyPr>
          <a:lstStyle/>
          <a:p>
            <a:r>
              <a:rPr lang="kk-KZ" sz="3200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Табыс</a:t>
            </a:r>
            <a: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септігінің сұрақтары : кімді? нені? кімдерді? нелерді?</a:t>
            </a:r>
            <a:b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Табыс </a:t>
            </a:r>
            <a: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септік жалғаулары: -ны, -ні, -ды, -ді, -ты, -ті. 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404664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Есіңде сақта!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“Бір минуттық жазба”</a:t>
            </a:r>
            <a:b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Сөздерді оқып, топта.</a:t>
            </a:r>
            <a:endParaRPr lang="ru-RU" sz="24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C:\Users\админ\AppData\Local\Temp\CamScanner 22-01-2021 14.24.13_6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556792"/>
            <a:ext cx="8964488" cy="5301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808" y="2492896"/>
            <a:ext cx="3744416" cy="1143000"/>
          </a:xfrm>
        </p:spPr>
        <p:txBody>
          <a:bodyPr>
            <a:normAutofit/>
          </a:bodyPr>
          <a:lstStyle/>
          <a:p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“Өзіңді тексер”</a:t>
            </a:r>
            <a:endParaRPr lang="ru-RU" sz="3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67544" y="260648"/>
            <a:ext cx="3240360" cy="273630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Атау септік</a:t>
            </a:r>
          </a:p>
          <a:p>
            <a:pPr algn="ctr"/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от, эколог, су, жанартау. 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683568" y="3573016"/>
            <a:ext cx="3024336" cy="28803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Ілік септік</a:t>
            </a:r>
          </a:p>
          <a:p>
            <a:pPr algn="ctr"/>
            <a:r>
              <a:rPr lang="kk-KZ" sz="20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күннің,  найзағайдың, </a:t>
            </a:r>
            <a:endParaRPr lang="ru-RU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508104" y="260648"/>
            <a:ext cx="2952328" cy="259228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Барыс септік</a:t>
            </a:r>
          </a:p>
          <a:p>
            <a:pPr algn="ctr"/>
            <a:r>
              <a:rPr lang="kk-KZ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әжеге, атама </a:t>
            </a:r>
            <a:endParaRPr lang="ru-RU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580112" y="3573016"/>
            <a:ext cx="2808312" cy="280831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Табыс септік</a:t>
            </a:r>
          </a:p>
          <a:p>
            <a:pPr algn="ctr"/>
            <a:r>
              <a:rPr lang="kk-KZ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ұшқышты, желді, бағбанды, даласын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066130"/>
          </a:xfrm>
        </p:spPr>
        <p:txBody>
          <a:bodyPr>
            <a:normAutofit fontScale="90000"/>
          </a:bodyPr>
          <a:lstStyle/>
          <a:p>
            <a:r>
              <a:rPr lang="kk-KZ" sz="3100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“60 секунд”әдісі   </a:t>
            </a:r>
            <a:r>
              <a:rPr lang="kk-KZ" sz="3600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u="sng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395536" y="2204864"/>
            <a:ext cx="8147248" cy="10661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kk-KZ" sz="2400" b="0" i="0" u="none" strike="noStrike" kern="1200" cap="none" spc="0" normalizeH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kk-KZ" sz="24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Айдындағы аққуды ақылды мерген атпайды.</a:t>
            </a:r>
          </a:p>
          <a:p>
            <a:pPr marL="514350" marR="0" lvl="0" indent="-51435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Шеге тағаны сақтайды,</a:t>
            </a:r>
          </a:p>
          <a:p>
            <a:pPr marL="514350" marR="0" lvl="0" indent="-51435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kk-KZ" sz="24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 Таға тұлпарды сақтайды. 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47936" y="1061120"/>
            <a:ext cx="8147248" cy="10661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Мақал-мәтелдерді оқып, табыс септігіндегі сөздерді 60 секунд ішінде  жаз.</a:t>
            </a:r>
            <a:r>
              <a:rPr kumimoji="0" lang="kk-K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kk-K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066130"/>
          </a:xfrm>
        </p:spPr>
        <p:txBody>
          <a:bodyPr>
            <a:noAutofit/>
          </a:bodyPr>
          <a:lstStyle/>
          <a:p>
            <a:r>
              <a:rPr lang="kk-KZ" sz="3600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“Өзіңді тексер”</a:t>
            </a:r>
            <a:br>
              <a:rPr lang="kk-KZ" sz="3600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u="sng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395536" y="2204864"/>
            <a:ext cx="8147248" cy="10661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kk-KZ" sz="36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аққуды </a:t>
            </a:r>
            <a:r>
              <a:rPr lang="kk-KZ" sz="3600" noProof="0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тағаны,</a:t>
            </a:r>
            <a:r>
              <a:rPr kumimoji="0" lang="kk-KZ" sz="36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тұлпарды 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47936" y="1061120"/>
            <a:ext cx="8147248" cy="10661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40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  <a:r>
              <a:rPr kumimoji="0" lang="kk-KZ" sz="20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kk-KZ" sz="20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20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21506" name="Picture 2" descr="https://img-fotki.yandex.ru/get/904253/200418627.234/0_1beb00_2f40fec0_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005064"/>
            <a:ext cx="1993404" cy="15811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1216</TotalTime>
  <Words>194</Words>
  <Application>Microsoft Office PowerPoint</Application>
  <PresentationFormat>Экран (4:3)</PresentationFormat>
  <Paragraphs>40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 Аққулар жайлы жазылған мәтінді мұқият тыңда. </vt:lpstr>
      <vt:lpstr>          52 –жаттығу.  Сөйлемдерді көшіріп жаз.  1. Халық аққуды “киелі құс” деп есептейді. 2. Аққуды қармақтан босаттым. 3. Аққулар өзен жағасын әнге бөледі.  </vt:lpstr>
      <vt:lpstr>Табыс септігінің сұрақтары : кімді? нені? кімдерді? нелерді?  Табыс септік жалғаулары: -ны, -ні, -ды, -ді, -ты, -ті. </vt:lpstr>
      <vt:lpstr>“Бір минуттық жазба” Сөздерді оқып, топта.</vt:lpstr>
      <vt:lpstr>“Өзіңді тексер”</vt:lpstr>
      <vt:lpstr>“60 секунд”әдісі    </vt:lpstr>
      <vt:lpstr>“Өзіңді тексер” </vt:lpstr>
      <vt:lpstr>Не үйрендік? Не білдік?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тақырыбы:  Тұрақты сөз тіркестері Сабақтың мақсаты: Тұрақты сөз тіркестерді  ажыратып, олардың мағынасын түсінесің.</dc:title>
  <dc:creator>1</dc:creator>
  <cp:lastModifiedBy>UseR</cp:lastModifiedBy>
  <cp:revision>87</cp:revision>
  <dcterms:created xsi:type="dcterms:W3CDTF">2020-11-17T16:31:08Z</dcterms:created>
  <dcterms:modified xsi:type="dcterms:W3CDTF">2021-01-25T08:22:31Z</dcterms:modified>
</cp:coreProperties>
</file>