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3" r:id="rId3"/>
    <p:sldId id="274" r:id="rId4"/>
    <p:sldId id="275" r:id="rId5"/>
    <p:sldId id="267" r:id="rId6"/>
    <p:sldId id="276" r:id="rId7"/>
    <p:sldId id="280" r:id="rId8"/>
    <p:sldId id="278" r:id="rId9"/>
    <p:sldId id="279" r:id="rId10"/>
    <p:sldId id="28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68" d="100"/>
          <a:sy n="68" d="100"/>
        </p:scale>
        <p:origin x="11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Заголовок 5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2232249"/>
          </a:xfrm>
        </p:spPr>
        <p:txBody>
          <a:bodyPr>
            <a:normAutofit fontScale="90000"/>
          </a:bodyPr>
          <a:lstStyle/>
          <a:p>
            <a:br>
              <a:rPr lang="kk-KZ" sz="3200" dirty="0"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Сабақтың тақырыбы: </a:t>
            </a:r>
            <a:r>
              <a:rPr lang="kk-KZ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kk-KZ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kk-KZ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Морфология әлеміне саяхат</a:t>
            </a:r>
            <a:br>
              <a:rPr lang="kk-KZ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Сабақтың мақсаты:</a:t>
            </a:r>
            <a:br>
              <a:rPr lang="kk-KZ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Сөз таптарының сөйлемдегі қызметін және сөз таптары туралы біліміңді еске түсіресің</a:t>
            </a:r>
            <a:endParaRPr lang="ru-RU" sz="3200" b="0" dirty="0">
              <a:solidFill>
                <a:srgbClr val="0070C0"/>
              </a:solidFill>
            </a:endParaRPr>
          </a:p>
        </p:txBody>
      </p:sp>
      <p:pic>
        <p:nvPicPr>
          <p:cNvPr id="7173" name="Picture 6" descr="Изображение 7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3013"/>
            <a:ext cx="8636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2080" y="188913"/>
            <a:ext cx="3563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ІІІ-</a:t>
            </a:r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тоқсан</a:t>
            </a:r>
            <a:b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Бөлім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атауы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Табиғат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атаулары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4-6 бет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232478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C4C8B1B-99A7-4BC2-BE38-F33D22F7C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21" y="365888"/>
            <a:ext cx="8229600" cy="593752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</a:t>
            </a:r>
            <a:r>
              <a:rPr lang="ru-RU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ойнайық</a:t>
            </a:r>
            <a:r>
              <a:rPr lang="ru-RU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marL="0" indent="0" algn="ctr">
              <a:buNone/>
            </a:pPr>
            <a:endParaRPr lang="ru-RU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«Мен </a:t>
            </a:r>
            <a:r>
              <a:rPr lang="ru-RU" sz="40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білетін</a:t>
            </a:r>
            <a:r>
              <a:rPr lang="ru-RU" sz="4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сөздер</a:t>
            </a:r>
            <a:r>
              <a:rPr lang="ru-RU" sz="4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1-минутта </a:t>
            </a:r>
            <a:r>
              <a:rPr lang="ru-RU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табиғатқа</a:t>
            </a:r>
            <a: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</a:t>
            </a:r>
            <a: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жаз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  <p:pic>
        <p:nvPicPr>
          <p:cNvPr id="3074" name="Picture 2" descr="201-ге дейінгі бейнелермен 50 түрлі сағат сағаттары Өмірдегі стильдер -  Сұлулық және сән - 2021">
            <a:extLst>
              <a:ext uri="{FF2B5EF4-FFF2-40B4-BE49-F238E27FC236}">
                <a16:creationId xmlns:a16="http://schemas.microsoft.com/office/drawing/2014/main" id="{13B4C36D-739D-439D-BB0C-3BF783874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61048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БІЛІМ БЕРУ БАСҚАРМАСЫ БІЛІМ БЕРУДІ ДАМЫТУДЫҢ ИННОВАЦИЯЛЫҚ ОРТАЛЫҒЫ М">
            <a:extLst>
              <a:ext uri="{FF2B5EF4-FFF2-40B4-BE49-F238E27FC236}">
                <a16:creationId xmlns:a16="http://schemas.microsoft.com/office/drawing/2014/main" id="{B23DE861-5F91-4950-9F67-90F844D62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249760" cy="123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750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6" descr="Изображение 7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6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675292" y="2484346"/>
            <a:ext cx="6768752" cy="115212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Білемін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051720" y="3778782"/>
            <a:ext cx="5832648" cy="115212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Білмеймін</a:t>
            </a:r>
            <a:br>
              <a:rPr lang="kk-KZ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059668" y="5262181"/>
            <a:ext cx="4032448" cy="1008112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Білгім келеді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514844"/>
            <a:ext cx="4968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КЕРІ БАЙЛАНЫС</a:t>
            </a:r>
          </a:p>
          <a:p>
            <a:pPr algn="ctr"/>
            <a:r>
              <a:rPr lang="kk-KZ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БББ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49269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D670A5-0AE1-4D7B-ADA3-46753FF88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0" y="96265"/>
            <a:ext cx="865707" cy="749873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3030521-864E-440A-9B0B-62BECFC13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608" y="111125"/>
            <a:ext cx="7772400" cy="735013"/>
          </a:xfrm>
        </p:spPr>
        <p:txBody>
          <a:bodyPr>
            <a:normAutofit fontScale="90000"/>
          </a:bodyPr>
          <a:lstStyle/>
          <a:p>
            <a: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МОРФОЛОГИЯ</a:t>
            </a:r>
            <a:endParaRPr lang="ru-K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839980E9-B27D-4CAD-931D-D3D264403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136904" cy="4320480"/>
          </a:xfrm>
        </p:spPr>
        <p:txBody>
          <a:bodyPr>
            <a:normAutofit fontScale="92500"/>
          </a:bodyPr>
          <a:lstStyle/>
          <a:p>
            <a:pPr algn="just"/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Ерте, ерте ертеде біз білмейтін бір елде СӨЗДЕР өмір сүріпті. Ол «МОРФОЛОГИЯ елі» деп аталыпты. Дүниедегі сөз біткеннің бәрі сол елде бірге тату-тәтті тұрыпты. 	Күндердің күнінде сөздер бір нәрсеге келісе алмай: «Сен ұзынсың», «Мен көпшілмін, көп мағына беремін», «Ал мен бір-ақ мағына беріп, оқшау жүргенді ұнатамын»,-деп, айтыса жөнеледі. </a:t>
            </a:r>
          </a:p>
          <a:p>
            <a:pPr algn="just"/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Мұны естіп қалған сол елдің ханы </a:t>
            </a:r>
            <a:r>
              <a:rPr lang="kk-K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 мағына-</a:t>
            </a:r>
            <a:r>
              <a:rPr lang="kk-KZ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ларына</a:t>
            </a:r>
            <a:r>
              <a:rPr lang="kk-K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сұрақтарына, басқа да ерекшеліктеріне қарай топ-топқа бөліп тастапты. Сөздерді ұқсас белгілеріне қарап                         9 топқа бөліп, жеке-жеке ат қойыпты. </a:t>
            </a:r>
          </a:p>
          <a:p>
            <a:pPr algn="just"/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Осылайша, Морфология елі 9 СӨЗ ТАБЫНЫҢ ортақ еліне айналыпты.</a:t>
            </a:r>
            <a:endParaRPr lang="ru-K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31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нтация на тему: &quot;зат есім&quot;. Скачать бесплатно и без регистрации.">
            <a:extLst>
              <a:ext uri="{FF2B5EF4-FFF2-40B4-BE49-F238E27FC236}">
                <a16:creationId xmlns:a16="http://schemas.microsoft.com/office/drawing/2014/main" id="{DD5EFF88-C40B-4044-9156-DA2A2CDA75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56368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280AAC-ED36-4272-8590-C31813138D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0" t="23875" r="38019" b="21570"/>
          <a:stretch/>
        </p:blipFill>
        <p:spPr>
          <a:xfrm>
            <a:off x="6084168" y="620688"/>
            <a:ext cx="1224136" cy="10081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6DD64D-9961-457A-B378-0A7A1B12D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914" y="-3748"/>
            <a:ext cx="865707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6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F640F-7EBE-433A-92C0-ACDBB0880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</a:t>
            </a:r>
            <a:endParaRPr lang="ru-KZ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2D2559-B756-4026-B26C-15BEEE612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872" y="1268760"/>
            <a:ext cx="8229600" cy="48965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8B3C06-A24A-44E4-B1D7-6FD6E0941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4" y="0"/>
            <a:ext cx="865707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47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A3FDC0B-6A83-46C8-A497-8F0E1CF7E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07490"/>
            <a:ext cx="7772400" cy="1008111"/>
          </a:xfrm>
        </p:spPr>
        <p:txBody>
          <a:bodyPr>
            <a:normAutofit/>
          </a:bodyPr>
          <a:lstStyle/>
          <a:p>
            <a:r>
              <a:rPr lang="kk-KZ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Ребустың</a:t>
            </a:r>
            <a:r>
              <a:rPr lang="kk-KZ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жауабы</a:t>
            </a:r>
            <a:endParaRPr lang="ru-KZ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917E2E1-EB0C-40D9-844B-A9E7E533D1E8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Өзіңді тексер: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82B727F-B629-4B7E-AE48-EF8E81857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51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EDBE5A-A6F4-435B-8433-79EB9F882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9632" y="1841682"/>
            <a:ext cx="6840760" cy="3675550"/>
          </a:xfrm>
        </p:spPr>
        <p:txBody>
          <a:bodyPr>
            <a:normAutofit/>
          </a:bodyPr>
          <a:lstStyle/>
          <a:p>
            <a:pPr marL="0" marR="0" indent="0">
              <a:spcBef>
                <a:spcPts val="100"/>
              </a:spcBef>
              <a:spcAft>
                <a:spcPts val="100"/>
              </a:spcAft>
            </a:pPr>
            <a:r>
              <a:rPr lang="ru-RU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Есімдік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marL="0" marR="0" indent="0">
              <a:spcBef>
                <a:spcPts val="100"/>
              </a:spcBef>
              <a:spcAft>
                <a:spcPts val="100"/>
              </a:spcAft>
            </a:pPr>
            <a:r>
              <a:rPr lang="ru-RU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Үстеу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Шылау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</a:t>
            </a:r>
          </a:p>
          <a:p>
            <a:pPr marL="0" marR="0" indent="0">
              <a:spcBef>
                <a:spcPts val="100"/>
              </a:spcBef>
              <a:spcAft>
                <a:spcPts val="100"/>
              </a:spcAft>
            </a:pP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Одағай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Еліктеуіш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1DD1E1-9BDC-4126-9272-9523315E3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4437112"/>
            <a:ext cx="424847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56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F5B696-2A6B-454D-A294-4EA40ED4E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6" y="41223"/>
            <a:ext cx="865707" cy="74987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D0F11C-0357-4D2C-A098-F27CE0075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74638"/>
            <a:ext cx="7920880" cy="922114"/>
          </a:xfrm>
        </p:spPr>
        <p:txBody>
          <a:bodyPr>
            <a:normAutofit fontScale="90000"/>
          </a:bodyPr>
          <a:lstStyle/>
          <a:p>
            <a:pPr algn="l"/>
            <a:br>
              <a:rPr lang="kk-KZ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kk-KZ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Кестемен жұмыс</a:t>
            </a:r>
            <a:br>
              <a:rPr lang="kk-KZ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kk-KZ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Әр қатардағы артық сөзді тап.</a:t>
            </a:r>
            <a:br>
              <a:rPr lang="kk-KZ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Неліктен олар артық деп ойлайсың?</a:t>
            </a:r>
            <a:endParaRPr lang="ru-KZ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E624DD11-CE4A-4C57-B6A3-24B2AE687B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110785"/>
              </p:ext>
            </p:extLst>
          </p:nvPr>
        </p:nvGraphicFramePr>
        <p:xfrm>
          <a:off x="457200" y="2564904"/>
          <a:ext cx="8229600" cy="36697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6528">
                  <a:extLst>
                    <a:ext uri="{9D8B030D-6E8A-4147-A177-3AD203B41FA5}">
                      <a16:colId xmlns:a16="http://schemas.microsoft.com/office/drawing/2014/main" val="3651469265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3488598581"/>
                    </a:ext>
                  </a:extLst>
                </a:gridCol>
                <a:gridCol w="3682752">
                  <a:extLst>
                    <a:ext uri="{9D8B030D-6E8A-4147-A177-3AD203B41FA5}">
                      <a16:colId xmlns:a16="http://schemas.microsoft.com/office/drawing/2014/main" val="978705876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 есім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Кім? Не?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жел, </a:t>
                      </a:r>
                      <a:r>
                        <a:rPr lang="kk-KZ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қауырсын,суық</a:t>
                      </a:r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Күн, кемпірқосақ, </a:t>
                      </a:r>
                      <a:r>
                        <a:rPr lang="kk-KZ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ормарташы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297413"/>
                  </a:ext>
                </a:extLst>
              </a:tr>
              <a:tr h="911213"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Етістік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істеді? Не қылды? </a:t>
                      </a:r>
                      <a:r>
                        <a:rPr lang="kk-KZ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Қайтті</a:t>
                      </a:r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күшейді, көмкерілді, боран, ұшып кетті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58041"/>
                  </a:ext>
                </a:extLst>
              </a:tr>
              <a:tr h="911213"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Сын есім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Қандай? Қай?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көкшіл,тәтті,үшкір,шөл,сулы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677037"/>
                  </a:ext>
                </a:extLst>
              </a:tr>
              <a:tr h="911213"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 есім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Қанша? Неше? Нешінші?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жеті, үшеу, қос, он бірінші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568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04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6E3DEF3-473D-43A6-B20F-75C3F7B1B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48579"/>
            <a:ext cx="8229600" cy="40775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Суық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Боран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</a:t>
            </a:r>
            <a:endParaRPr lang="ru-KZ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3C665B5-52BA-47BF-AD5A-C4533D956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9834"/>
          </a:xfrm>
        </p:spPr>
        <p:txBody>
          <a:bodyPr/>
          <a:lstStyle/>
          <a:p>
            <a:r>
              <a:rPr lang="kk-K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Өзіңді тексер: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29ED68-0CE6-43EB-A03F-F8AA79F81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6" y="41223"/>
            <a:ext cx="865707" cy="7498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3D1670-6A15-4925-B7FD-1531BB65F04A}"/>
              </a:ext>
            </a:extLst>
          </p:cNvPr>
          <p:cNvSpPr txBox="1"/>
          <p:nvPr/>
        </p:nvSpPr>
        <p:spPr>
          <a:xfrm>
            <a:off x="611560" y="1094472"/>
            <a:ext cx="55446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Әр қатардағы артық сөз:</a:t>
            </a:r>
            <a:b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2800" dirty="0"/>
          </a:p>
        </p:txBody>
      </p:sp>
      <p:pic>
        <p:nvPicPr>
          <p:cNvPr id="5122" name="Picture 2" descr="Сыни тұрғыдан ойлау технологиясы » Педагог.kz | Республикалық озат  педагогтар порталы">
            <a:extLst>
              <a:ext uri="{FF2B5EF4-FFF2-40B4-BE49-F238E27FC236}">
                <a16:creationId xmlns:a16="http://schemas.microsoft.com/office/drawing/2014/main" id="{7C07AA56-E240-4453-8343-049873A3C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97641"/>
            <a:ext cx="251245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046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56E3182-0A83-4936-BBE4-4FAEAE5B3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47" y="134076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Сөз таптары әртүрлі болады: Зат есім, етістік, сын есім, сан есім, есімдік, үстеу, шылау, одағай, еліктеу сөз. </a:t>
            </a:r>
          </a:p>
          <a:p>
            <a:pPr marL="0" indent="0" algn="just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Әрқайсысының өзіндік белгілері, соған сәйкес жазуда және сөйлеуде қолданылатын жалпы ережелері бар. </a:t>
            </a:r>
          </a:p>
          <a:p>
            <a:pPr marL="0" indent="0" algn="just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Сондықтан бұл сөз таптарын, яғни сөз таптарын бір-бірінен ажырату үшін морфологиялық талдау жасау қажет.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53C04DF-C1EF-4B97-BB72-131FA8EA8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048" y="125079"/>
            <a:ext cx="3682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ІІІ-</a:t>
            </a:r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тоқсан</a:t>
            </a:r>
            <a:b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Бөлім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атауы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Табиғат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атаулары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5-6 бет</a:t>
            </a:r>
            <a:br>
              <a:rPr lang="kk-KZ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3-жаттығу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10E667-D476-4242-B3EE-63907A56C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6" y="41223"/>
            <a:ext cx="865707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35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82C13-D658-4A8D-91F0-F98607FEE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-жауап</a:t>
            </a:r>
            <a:endParaRPr lang="ru-KZ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8179D9-9FF0-4006-A1BE-91A833489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Сөз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таптары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қалай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аталады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marL="0" marR="0" indent="0">
              <a:spcBef>
                <a:spcPts val="100"/>
              </a:spcBef>
              <a:spcAft>
                <a:spcPts val="100"/>
              </a:spcAft>
              <a:buNone/>
            </a:pPr>
            <a:endParaRPr lang="ru-RU" b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Бір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сөз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табы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екіншісінен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қандай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белгілері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арқылы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ажыратылады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marL="0" marR="0" indent="0">
              <a:spcBef>
                <a:spcPts val="100"/>
              </a:spcBef>
              <a:spcAft>
                <a:spcPts val="100"/>
              </a:spcAft>
              <a:buNone/>
            </a:pPr>
            <a:endParaRPr lang="ru-RU" b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Морфологиялық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талдау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қалай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жүргізіледі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  <a:endParaRPr lang="ru-RU" b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ru-KZ" dirty="0"/>
          </a:p>
        </p:txBody>
      </p:sp>
      <p:pic>
        <p:nvPicPr>
          <p:cNvPr id="4098" name="Picture 2" descr="Сыни ойлау туралы - ҚазБілім">
            <a:extLst>
              <a:ext uri="{FF2B5EF4-FFF2-40B4-BE49-F238E27FC236}">
                <a16:creationId xmlns:a16="http://schemas.microsoft.com/office/drawing/2014/main" id="{28E499D7-9045-4A0D-9ED7-3E823245F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52471"/>
            <a:ext cx="249555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88DE90-283D-4547-BAE0-CB1C040CC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5707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001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388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Тема Office</vt:lpstr>
      <vt:lpstr> Сабақтың тақырыбы:    Морфология әлеміне саяхат Сабақтың мақсаты: Сөз таптарының сөйлемдегі қызметін және сөз таптары туралы біліміңді еске түсіресің</vt:lpstr>
      <vt:lpstr>МОРФОЛОГИЯ</vt:lpstr>
      <vt:lpstr>Презентация PowerPoint</vt:lpstr>
      <vt:lpstr>РЕБУС</vt:lpstr>
      <vt:lpstr>Ребустың жауабы</vt:lpstr>
      <vt:lpstr>  Кестемен жұмыс  Әр қатардағы артық сөзді тап. Неліктен олар артық деп ойлайсың?</vt:lpstr>
      <vt:lpstr>Өзіңді тексер:</vt:lpstr>
      <vt:lpstr>Қазақ тілі 4 сынып ІІІ-тоқсан Бөлім атауы: Табиғат атаулары 5-6 бет 3-жаттығу</vt:lpstr>
      <vt:lpstr>Сұрақ -жауап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Сабақтың тақырыбы:  Тұрақты сөз тіркестері Сабақтың мақсаты: Тұрақты сөз тіркестерді  ажыратып, олардың мағынасын түсінесің.</dc:title>
  <dc:creator>1</dc:creator>
  <cp:lastModifiedBy>1</cp:lastModifiedBy>
  <cp:revision>31</cp:revision>
  <dcterms:created xsi:type="dcterms:W3CDTF">2020-11-17T16:31:08Z</dcterms:created>
  <dcterms:modified xsi:type="dcterms:W3CDTF">2021-01-10T21:56:16Z</dcterms:modified>
</cp:coreProperties>
</file>