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397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5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714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57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8719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79033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063546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83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24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2193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932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107447-A8E1-4D6F-852D-692BFF138F8F}" type="datetimeFigureOut">
              <a:rPr lang="x-none" smtClean="0"/>
              <a:t>24.11.2020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C24DBD-A2B2-49BC-AA2F-D117E0B236E2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74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D16CCF-FF05-4AC6-8C5E-37A5226FF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3305661"/>
          </a:xfrm>
        </p:spPr>
        <p:txBody>
          <a:bodyPr>
            <a:noAutofit/>
          </a:bodyPr>
          <a:lstStyle/>
          <a:p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</a:t>
            </a:r>
            <a:b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сынып</a:t>
            </a:r>
            <a:b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Бөлімнің тақырыбы:</a:t>
            </a:r>
            <a:b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 әлемі</a:t>
            </a:r>
            <a:endParaRPr lang="x-none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84A4AC-3296-45D1-8532-947A09FE1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4404050"/>
            <a:ext cx="8045373" cy="2317426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 мүшелерінің мамандықтары</a:t>
            </a:r>
          </a:p>
          <a:p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 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endParaRPr lang="kk-K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8" y="390525"/>
            <a:ext cx="2520951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36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261838" y="301105"/>
            <a:ext cx="10178322" cy="14921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x-none" sz="3200" dirty="0">
                <a:solidFill>
                  <a:srgbClr val="620BFC"/>
                </a:solidFill>
                <a:latin typeface="Open Sans" panose="020B0606030504020204"/>
              </a:rPr>
              <a:t>С</a:t>
            </a:r>
            <a:r>
              <a:rPr lang="kk-KZ" sz="3200" dirty="0">
                <a:solidFill>
                  <a:srgbClr val="620BFC"/>
                </a:solidFill>
                <a:latin typeface="Open Sans" panose="020B0606030504020204"/>
              </a:rPr>
              <a:t>а</a:t>
            </a:r>
            <a:r>
              <a:rPr lang="x-none" sz="3200" dirty="0">
                <a:solidFill>
                  <a:srgbClr val="620BFC"/>
                </a:solidFill>
                <a:latin typeface="Open Sans" panose="020B0606030504020204"/>
              </a:rPr>
              <a:t>б</a:t>
            </a:r>
            <a:r>
              <a:rPr lang="kk-KZ" sz="3200" dirty="0">
                <a:solidFill>
                  <a:srgbClr val="620BFC"/>
                </a:solidFill>
                <a:latin typeface="Open Sans" panose="020B0606030504020204"/>
              </a:rPr>
              <a:t>ақтың мақсаты</a:t>
            </a:r>
            <a:endParaRPr lang="ru-RU" sz="3200" dirty="0">
              <a:solidFill>
                <a:srgbClr val="620BFC"/>
              </a:solidFill>
              <a:latin typeface="Open Sans" panose="020B0606030504020204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251678" y="2286001"/>
            <a:ext cx="10178322" cy="19329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620BFC"/>
                </a:solidFill>
                <a:latin typeface="Open Sans" panose="020B0606030504020204"/>
              </a:rPr>
              <a:t>Пікір</a:t>
            </a:r>
            <a:r>
              <a:rPr lang="ru-RU" sz="3200" dirty="0" smtClean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білдіруге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бағытталған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сұрақтар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құрастыра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аламын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.</a:t>
            </a:r>
          </a:p>
          <a:p>
            <a:pPr marL="0" indent="0" algn="ctr">
              <a:buNone/>
            </a:pP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Қос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сөздерді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қолдануға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жаттығамын</a:t>
            </a:r>
            <a:endParaRPr lang="ru-RU" sz="3200" dirty="0">
              <a:solidFill>
                <a:srgbClr val="620BFC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765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348224-F249-4FBA-B925-E2DC4657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https://youtu.be/hc4VP1CVKRY</a:t>
            </a:r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FE7D64-6518-4C8D-8F57-B3587B6BA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548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282B9-6490-47D1-99F7-9B147F89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endParaRPr lang="x-non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EAA257-7F02-472A-99DF-18839EA0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сөздің қайталануынан жасалған күрделі сөздерді қос сөздер деп атайды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Жазуда 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қоссөздердің арасына дефис(-) қойылады. </a:t>
            </a:r>
          </a:p>
          <a:p>
            <a:pPr marL="0" indent="0" algn="ctr">
              <a:buNone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мая-мая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әке-шеше, көре-көре, құрал-сайман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9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146" y="2575983"/>
            <a:ext cx="11478575" cy="21878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002060"/>
                </a:solidFill>
                <a:latin typeface="Open Sans" panose="020B0606030504020204"/>
              </a:rPr>
              <a:t>	</a:t>
            </a: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Қора-қора</a:t>
            </a:r>
            <a:r>
              <a:rPr lang="kk-KZ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қой жатыр,</a:t>
            </a:r>
          </a:p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Қарын-қарын </a:t>
            </a:r>
            <a:r>
              <a:rPr lang="kk-KZ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жатыр,</a:t>
            </a:r>
          </a:p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Түйе-түйе </a:t>
            </a:r>
            <a:r>
              <a:rPr lang="kk-KZ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жүн жатыр,</a:t>
            </a:r>
          </a:p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Ауыл-ауыл</a:t>
            </a:r>
            <a:r>
              <a:rPr lang="kk-KZ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 жатыр.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706" y="1322130"/>
            <a:ext cx="11162137" cy="7105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620BFC"/>
                </a:solidFill>
                <a:latin typeface="Times New Roman" pitchFamily="18" charset="0"/>
                <a:cs typeface="Times New Roman" pitchFamily="18" charset="0"/>
              </a:rPr>
              <a:t>Өлеңді оқы.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қос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сөздердің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суреттегі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мамандық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иесіне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тап.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Киім-кешек, көйлек-көншек, тіге-тіге, құрал-сайман, ыдыс-аяқ, жеміс-жидек.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592" y="2892335"/>
            <a:ext cx="8891920" cy="347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405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Өзіңді тексер: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37" y="1296011"/>
            <a:ext cx="8894835" cy="266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1717040" y="3850640"/>
            <a:ext cx="2245360" cy="1340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Құрал-сайман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69840" y="3858954"/>
            <a:ext cx="2245360" cy="1444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Киім-кешек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Көйлек-көншік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Тігі-тіге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48320" y="3858954"/>
            <a:ext cx="2245360" cy="1332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Ыдыс-аяқ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Жеміс-жидек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7" b="10999"/>
          <a:stretch/>
        </p:blipFill>
        <p:spPr>
          <a:xfrm>
            <a:off x="2223451" y="5191025"/>
            <a:ext cx="7470775" cy="14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0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620BFC"/>
                </a:solidFill>
                <a:latin typeface="Open Sans" panose="020B0606030504020204"/>
              </a:rPr>
              <a:t>Бұл сабақтан не үйрендім</a:t>
            </a:r>
            <a:r>
              <a:rPr lang="ru-RU" sz="3200" dirty="0" smtClean="0">
                <a:solidFill>
                  <a:srgbClr val="620BFC"/>
                </a:solidFill>
                <a:latin typeface="Open Sans" panose="020B0606030504020204"/>
              </a:rPr>
              <a:t>?</a:t>
            </a:r>
            <a:endParaRPr lang="ru-RU" sz="3200" dirty="0">
              <a:solidFill>
                <a:srgbClr val="002060"/>
              </a:solidFill>
              <a:latin typeface="Open Sans" panose="020B060603050402020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8362" y="2114232"/>
            <a:ext cx="1800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34077" y="4722459"/>
            <a:ext cx="9384632" cy="7105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Open Sans" panose="020B0606030504020204"/>
              </a:rPr>
              <a:t>Қос сөздердің түрлерімен таныстым.</a:t>
            </a:r>
          </a:p>
        </p:txBody>
      </p:sp>
    </p:spTree>
    <p:extLst>
      <p:ext uri="{BB962C8B-B14F-4D97-AF65-F5344CB8AC3E}">
        <p14:creationId xmlns:p14="http://schemas.microsoft.com/office/powerpoint/2010/main" val="2493073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103</TotalTime>
  <Words>96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Эмблема</vt:lpstr>
      <vt:lpstr>Қазақ тілі 4- сынып Бөлімнің тақырыбы: Мамандықтар әлемі</vt:lpstr>
      <vt:lpstr>Сабақтың мақсаты</vt:lpstr>
      <vt:lpstr>https://youtu.be/hc4VP1CVKRY</vt:lpstr>
      <vt:lpstr>Ереже</vt:lpstr>
      <vt:lpstr>Презентация PowerPoint</vt:lpstr>
      <vt:lpstr>Берілген қос сөздердің суреттегі  қай мамандық иесіне  қатысты екенін тап. </vt:lpstr>
      <vt:lpstr>Өзіңді тексер:</vt:lpstr>
      <vt:lpstr>Бұл сабақтан не үйрендім?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4- сынып Бөлімнің тақырыбы: Мамандықтар әлемі</dc:title>
  <dc:creator>office mechta</dc:creator>
  <cp:lastModifiedBy>Асель</cp:lastModifiedBy>
  <cp:revision>11</cp:revision>
  <dcterms:created xsi:type="dcterms:W3CDTF">2020-11-18T15:12:00Z</dcterms:created>
  <dcterms:modified xsi:type="dcterms:W3CDTF">2020-11-24T04:56:08Z</dcterms:modified>
</cp:coreProperties>
</file>