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58" r:id="rId6"/>
    <p:sldId id="260" r:id="rId7"/>
    <p:sldId id="261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 тілі</a:t>
            </a:r>
            <a:br>
              <a:rPr lang="kk-KZ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 сынып</a:t>
            </a:r>
            <a:br>
              <a:rPr lang="kk-KZ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Бөлімнің тақырыбы:</a:t>
            </a:r>
            <a:r>
              <a:rPr lang="kk-KZ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Мамандықтар әлемі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Сабақтың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тақырыбы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жазушы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болдым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Біріккен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сөздер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63216"/>
            <a:ext cx="1716787" cy="156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188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Сабақтың мақсаты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Мәтіннің тақырыбы мен мазмұнының өзара сәйкестігін анықтайсың;</a:t>
            </a:r>
          </a:p>
          <a:p>
            <a:r>
              <a:rPr lang="kk-KZ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Мәтіндегі негізгі ойды табасың;</a:t>
            </a:r>
          </a:p>
          <a:p>
            <a:r>
              <a:rPr lang="kk-KZ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Біріккен сөздердің жазылу ерекшелігін үйренесің.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575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Берілген мәтінді түсініп оқы: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 smtClean="0"/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Оқулық 116 бет</a:t>
            </a: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35- жаттығу  Максим Звереевтің «Мен қалай жазушы болдым?» мәтінін түсініп оқы</a:t>
            </a:r>
            <a:r>
              <a:rPr lang="kk-KZ" dirty="0" smtClean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4" descr="C:\Users\User\Pictures\0ae83bdd9056c959b53eec68256caa37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688" y="3789040"/>
            <a:ext cx="4827068" cy="187220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755576" y="544522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Дескрипторлар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Мәтіндегі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ой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тақырыптың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20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Дәптеріңе жаз</a:t>
            </a:r>
            <a:endParaRPr lang="ru-RU" dirty="0"/>
          </a:p>
        </p:txBody>
      </p:sp>
      <p:pic>
        <p:nvPicPr>
          <p:cNvPr id="8" name="Объект 7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821" b="16285"/>
          <a:stretch/>
        </p:blipFill>
        <p:spPr>
          <a:xfrm>
            <a:off x="1187624" y="1556792"/>
            <a:ext cx="6635824" cy="37889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Скругленный прямоугольник 8"/>
          <p:cNvSpPr/>
          <p:nvPr/>
        </p:nvSpPr>
        <p:spPr>
          <a:xfrm>
            <a:off x="6732240" y="4869160"/>
            <a:ext cx="1656184" cy="11521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237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8229600" cy="2093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C:\Users\User\Pictures\0ae83bdd9056c959b53eec68256caa37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3688" y="2708920"/>
            <a:ext cx="4827068" cy="35774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56547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Оқулығымыздағы </a:t>
            </a:r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117-бетті ашып 39-жаттығумен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орындайық</a:t>
            </a:r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«Біріккен сөздер» кестесін толтырады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Дескрипторлар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біріккен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сөздерді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жазады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  <p:pic>
        <p:nvPicPr>
          <p:cNvPr id="1026" name="Picture 2" descr="C:\Users\Асель\Downloads\WhatsApp Image 2020-11-24 at 08.10.52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50" t="7778" r="36700" b="19523"/>
          <a:stretch/>
        </p:blipFill>
        <p:spPr bwMode="auto">
          <a:xfrm rot="16200000">
            <a:off x="3241034" y="-496619"/>
            <a:ext cx="2301889" cy="6984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0741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Өзіңді тексер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25675"/>
              </p:ext>
            </p:extLst>
          </p:nvPr>
        </p:nvGraphicFramePr>
        <p:xfrm>
          <a:off x="1524000" y="1397000"/>
          <a:ext cx="6432376" cy="3962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4323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Біріккен сөздер</a:t>
                      </a:r>
                      <a:endParaRPr lang="ru-RU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010509"/>
              </p:ext>
            </p:extLst>
          </p:nvPr>
        </p:nvGraphicFramePr>
        <p:xfrm>
          <a:off x="1475656" y="1916832"/>
          <a:ext cx="6480719" cy="175260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732358"/>
                <a:gridCol w="1582787"/>
                <a:gridCol w="1582787"/>
                <a:gridCol w="1582787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Адам аттары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Жер-су атауы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 Аң-құс атауы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Ойын атауы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Қазанғап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Баянауыл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қосаяқ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тоғызқұмалақ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Айгүл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Ақсу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тасбақа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алтыбақан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Ақылбек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Қызылсай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көкқұтан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ақсүйек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7030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6" descr="Изображение 7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88913"/>
            <a:ext cx="86360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 descr="Изображение 7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74650"/>
            <a:ext cx="86360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Блок-схема: альтернативный процесс 1"/>
          <p:cNvSpPr/>
          <p:nvPr/>
        </p:nvSpPr>
        <p:spPr>
          <a:xfrm>
            <a:off x="1043608" y="1421328"/>
            <a:ext cx="7056784" cy="114357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Сабақ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қызықты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барлығын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түсіндім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2267744" y="2780928"/>
            <a:ext cx="5832648" cy="1152128"/>
          </a:xfrm>
          <a:prstGeom prst="flowChartAlternate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Әлі де түсінуім керек.</a:t>
            </a:r>
            <a:br>
              <a:rPr lang="kk-KZ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Сұрағым бар</a:t>
            </a:r>
            <a:br>
              <a:rPr lang="kk-KZ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4067944" y="4293096"/>
            <a:ext cx="4032448" cy="1008112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Мен ештеңе түсінбедім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83768" y="514844"/>
            <a:ext cx="49685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КЕРІ БАЙЛАНЫС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015124"/>
      </p:ext>
    </p:extLst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117</Words>
  <Application>Microsoft Office PowerPoint</Application>
  <PresentationFormat>Экран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Қазақ тілі 4- сынып Бөлімнің тақырыбы: Мамандықтар әлемі</vt:lpstr>
      <vt:lpstr>Сабақтың мақсаты:</vt:lpstr>
      <vt:lpstr>Берілген мәтінді түсініп оқы:</vt:lpstr>
      <vt:lpstr>Дәптеріңе жаз</vt:lpstr>
      <vt:lpstr>Презентация PowerPoint</vt:lpstr>
      <vt:lpstr> Оқулығымыздағы 117-бетті ашып 39-жаттығумен орындайық  «Біріккен сөздер» кестесін толтырады </vt:lpstr>
      <vt:lpstr>Өзіңді тексер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Қазақ тілі 4- сынып Бөлімнің тақырыбы: Мамандықтар әлемі</dc:title>
  <dc:creator>Асель</dc:creator>
  <cp:lastModifiedBy>Асель</cp:lastModifiedBy>
  <cp:revision>17</cp:revision>
  <dcterms:created xsi:type="dcterms:W3CDTF">2020-11-18T03:29:01Z</dcterms:created>
  <dcterms:modified xsi:type="dcterms:W3CDTF">2020-11-24T10:14:15Z</dcterms:modified>
</cp:coreProperties>
</file>