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6" r:id="rId4"/>
    <p:sldId id="260" r:id="rId5"/>
    <p:sldId id="264" r:id="rId6"/>
    <p:sldId id="265" r:id="rId7"/>
    <p:sldId id="266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Заголовок 5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4824189"/>
          </a:xfrm>
        </p:spPr>
        <p:txBody>
          <a:bodyPr>
            <a:normAutofit fontScale="90000"/>
          </a:bodyPr>
          <a:lstStyle/>
          <a:p>
            <a:br>
              <a:rPr lang="kk-KZ" sz="3200" dirty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Біріккен сөздер</a:t>
            </a:r>
            <a:b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br>
              <a:rPr lang="kk-KZ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Біріккен сөздердің құрылымдық ерекшеліктерін білетін боласың.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</a:t>
            </a:r>
            <a:r>
              <a:rPr lang="ru-RU" sz="28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үрделі</a:t>
            </a:r>
            <a:r>
              <a:rPr lang="ru-RU" sz="28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сөздердің</a:t>
            </a:r>
            <a:r>
              <a:rPr lang="ru-RU" sz="28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түрлерін</a:t>
            </a:r>
            <a:r>
              <a:rPr lang="ru-RU" sz="28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ажырата</a:t>
            </a:r>
            <a:r>
              <a:rPr lang="ru-RU" sz="28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аласың</a:t>
            </a:r>
            <a:r>
              <a:rPr lang="ru-RU" sz="28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8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біріккен</a:t>
            </a:r>
            <a:r>
              <a:rPr lang="ru-RU" sz="28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сөз</a:t>
            </a:r>
            <a:r>
              <a:rPr lang="ru-RU" sz="28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қос</a:t>
            </a:r>
            <a:r>
              <a:rPr lang="ru-RU" sz="28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сөз</a:t>
            </a:r>
            <a:r>
              <a:rPr lang="ru-RU" sz="28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қысқарған</a:t>
            </a:r>
            <a:r>
              <a:rPr lang="ru-RU" sz="28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сөз</a:t>
            </a:r>
            <a:r>
              <a:rPr lang="ru-RU" sz="28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)</a:t>
            </a:r>
            <a:br>
              <a:rPr lang="ru-RU" sz="2800" b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</a:br>
            <a:br>
              <a:rPr lang="kk-K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b="0" dirty="0">
                <a:solidFill>
                  <a:srgbClr val="0070C0"/>
                </a:solidFill>
              </a:rPr>
            </a:br>
            <a:endParaRPr lang="ru-RU" sz="3200" b="0" dirty="0">
              <a:solidFill>
                <a:srgbClr val="0070C0"/>
              </a:solidFill>
            </a:endParaRPr>
          </a:p>
        </p:txBody>
      </p:sp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465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436096" y="188913"/>
            <a:ext cx="3419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Мамандықтар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әлемі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110</a:t>
            </a:r>
            <a:r>
              <a:rPr lang="en-US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113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343057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88055-0F59-4F91-9665-5B64E9684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484784"/>
            <a:ext cx="8589318" cy="3384376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Екі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одан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да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көп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түбірден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құралған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сөздерді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біріккен</a:t>
            </a:r>
            <a:r>
              <a:rPr lang="ru-RU" sz="31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сөздер</a:t>
            </a:r>
            <a:r>
              <a:rPr lang="ru-RU" sz="31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деп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атайды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Олар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бірігіп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жазылып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тұтас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бір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ұғымды</a:t>
            </a:r>
            <a:r>
              <a:rPr lang="ru-RU" sz="3100" dirty="0">
                <a:solidFill>
                  <a:srgbClr val="0D0D0D"/>
                </a:solidFill>
                <a:latin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білдіреді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</a:br>
            <a:b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</a:br>
            <a:r>
              <a:rPr lang="ru-RU" sz="31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Мысалы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алабота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балқарағай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31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Екібастұз</a:t>
            </a:r>
            <a: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</a:br>
            <a:br>
              <a:rPr lang="ru-RU" sz="31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</a:br>
            <a:br>
              <a:rPr lang="ru-RU" sz="3100" dirty="0"/>
            </a:br>
            <a:endParaRPr lang="ru-KZ" dirty="0"/>
          </a:p>
        </p:txBody>
      </p:sp>
      <p:pic>
        <p:nvPicPr>
          <p:cNvPr id="4" name="Picture 6" descr="Изображение 717">
            <a:extLst>
              <a:ext uri="{FF2B5EF4-FFF2-40B4-BE49-F238E27FC236}">
                <a16:creationId xmlns:a16="http://schemas.microsoft.com/office/drawing/2014/main" id="{776426DB-FCD4-43B8-B831-AAADE6BF3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465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099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80" y="267992"/>
            <a:ext cx="5400600" cy="590596"/>
          </a:xfrm>
        </p:spPr>
        <p:txBody>
          <a:bodyPr>
            <a:normAutofit fontScale="90000"/>
          </a:bodyPr>
          <a:lstStyle/>
          <a:p>
            <a:br>
              <a:rPr lang="kk-KZ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(оқулықтағы 112-бет,27-жаттығу)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br>
              <a:rPr lang="kk-KZ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9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65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4 сынып Қазақ тілі 32 тақырып – Атамұра">
            <a:extLst>
              <a:ext uri="{FF2B5EF4-FFF2-40B4-BE49-F238E27FC236}">
                <a16:creationId xmlns:a16="http://schemas.microsoft.com/office/drawing/2014/main" id="{2C5DDF54-B686-4D31-A0D6-0B5950F8B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242" y="3804386"/>
            <a:ext cx="7200800" cy="1418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FA29058-B78D-4359-BDE2-25A505E23634}"/>
              </a:ext>
            </a:extLst>
          </p:cNvPr>
          <p:cNvSpPr txBox="1"/>
          <p:nvPr/>
        </p:nvSpPr>
        <p:spPr>
          <a:xfrm>
            <a:off x="611560" y="1255400"/>
            <a:ext cx="828092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Берілген</a:t>
            </a:r>
            <a:r>
              <a:rPr lang="ru-RU" sz="20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біріккен</a:t>
            </a:r>
            <a:r>
              <a:rPr lang="ru-RU" sz="20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сөздерді</a:t>
            </a:r>
            <a:r>
              <a:rPr lang="ru-RU" sz="20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қатыстырып</a:t>
            </a:r>
            <a:r>
              <a:rPr lang="ru-RU" sz="20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сөйлем</a:t>
            </a:r>
            <a:r>
              <a:rPr lang="ru-RU" sz="20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құрап</a:t>
            </a:r>
            <a:r>
              <a:rPr lang="ru-RU" sz="20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жаз</a:t>
            </a:r>
            <a:r>
              <a:rPr lang="ru-RU" sz="20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sz="20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</a:p>
          <a:p>
            <a:endParaRPr lang="ru-RU" sz="2400" dirty="0">
              <a:solidFill>
                <a:srgbClr val="0D0D0D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Аққұтан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ақбөкен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Сарыкөк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қосаяк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Алакөл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Айнабұлақ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егеуқұйрық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sz="2400" dirty="0"/>
          </a:p>
          <a:p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•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Бұл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сөздердің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біріккен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сөз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екенін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кестені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пайдаланып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дәлелде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10" name="Скругленный прямоугольник 8">
            <a:extLst>
              <a:ext uri="{FF2B5EF4-FFF2-40B4-BE49-F238E27FC236}">
                <a16:creationId xmlns:a16="http://schemas.microsoft.com/office/drawing/2014/main" id="{897D456C-F512-43D1-A932-B4D988545A27}"/>
              </a:ext>
            </a:extLst>
          </p:cNvPr>
          <p:cNvSpPr/>
          <p:nvPr/>
        </p:nvSpPr>
        <p:spPr>
          <a:xfrm>
            <a:off x="179512" y="5128715"/>
            <a:ext cx="2016224" cy="47388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9">
            <a:extLst>
              <a:ext uri="{FF2B5EF4-FFF2-40B4-BE49-F238E27FC236}">
                <a16:creationId xmlns:a16="http://schemas.microsoft.com/office/drawing/2014/main" id="{1916483A-9B25-4102-96AA-80C10EF3C9B8}"/>
              </a:ext>
            </a:extLst>
          </p:cNvPr>
          <p:cNvSpPr/>
          <p:nvPr/>
        </p:nvSpPr>
        <p:spPr>
          <a:xfrm>
            <a:off x="1979712" y="5586916"/>
            <a:ext cx="6696744" cy="12254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Біріккен сөздерді қатыстырып сөйлем құрап жазады;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Кестені пайдаланып дәлелдейді;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30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endParaRPr lang="ru-RU" dirty="0"/>
          </a:p>
        </p:txBody>
      </p:sp>
      <p:pic>
        <p:nvPicPr>
          <p:cNvPr id="5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465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C6BC300F-1426-4E64-A04D-61049BE12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902532"/>
            <a:ext cx="8362950" cy="3052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Аққұтан, ақбөкен, қосаяқ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қызыл</a:t>
            </a:r>
            <a:r>
              <a:rPr lang="kk-KZ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кітапқа енгізілді.</a:t>
            </a:r>
          </a:p>
          <a:p>
            <a:pPr marL="0" indent="0" algn="just">
              <a:buNone/>
            </a:pPr>
            <a:r>
              <a:rPr lang="kk-KZ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Сарыкөк,Алакөл</a:t>
            </a:r>
            <a:r>
              <a:rPr lang="kk-KZ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Айнабұлақ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елді мекендері өте таза. Егін басында </a:t>
            </a:r>
            <a:r>
              <a:rPr lang="kk-KZ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егеуқұйрықтар</a:t>
            </a:r>
            <a:r>
              <a:rPr lang="kk-K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көп болады.</a:t>
            </a:r>
          </a:p>
          <a:p>
            <a:pPr marL="0" indent="0">
              <a:buNone/>
            </a:pPr>
            <a:endParaRPr lang="ru-K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462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08B736-7279-404D-B8C9-74A3D2F8F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165" y="1030722"/>
            <a:ext cx="5311851" cy="1143000"/>
          </a:xfrm>
        </p:spPr>
        <p:txBody>
          <a:bodyPr>
            <a:normAutofit/>
          </a:bodyPr>
          <a:lstStyle/>
          <a:p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 деген кім?</a:t>
            </a:r>
            <a:endParaRPr lang="ru-K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Экология ғылымының даму тарихы">
            <a:extLst>
              <a:ext uri="{FF2B5EF4-FFF2-40B4-BE49-F238E27FC236}">
                <a16:creationId xmlns:a16="http://schemas.microsoft.com/office/drawing/2014/main" id="{9539E4BF-0D90-4435-8BDF-F778D29AB6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755" y="81438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F29A43-2F49-47C2-95D7-570A3C181ADD}"/>
              </a:ext>
            </a:extLst>
          </p:cNvPr>
          <p:cNvSpPr txBox="1"/>
          <p:nvPr/>
        </p:nvSpPr>
        <p:spPr>
          <a:xfrm>
            <a:off x="3563887" y="217308"/>
            <a:ext cx="53118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(оқулықтағы 110-бет,24-жаттығу)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br>
              <a:rPr lang="kk-KZ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pic>
        <p:nvPicPr>
          <p:cNvPr id="5" name="Picture 6" descr="Изображение 717">
            <a:extLst>
              <a:ext uri="{FF2B5EF4-FFF2-40B4-BE49-F238E27FC236}">
                <a16:creationId xmlns:a16="http://schemas.microsoft.com/office/drawing/2014/main" id="{6418AF7B-65AC-4916-96D6-A225CB951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62" y="217308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8">
            <a:extLst>
              <a:ext uri="{FF2B5EF4-FFF2-40B4-BE49-F238E27FC236}">
                <a16:creationId xmlns:a16="http://schemas.microsoft.com/office/drawing/2014/main" id="{211D16EC-6A6E-4744-A6CC-231A1ADFB2FC}"/>
              </a:ext>
            </a:extLst>
          </p:cNvPr>
          <p:cNvSpPr/>
          <p:nvPr/>
        </p:nvSpPr>
        <p:spPr>
          <a:xfrm>
            <a:off x="0" y="4628876"/>
            <a:ext cx="4104456" cy="5365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6AE53342-521B-49C9-ADDC-B8BFCC976540}"/>
              </a:ext>
            </a:extLst>
          </p:cNvPr>
          <p:cNvSpPr/>
          <p:nvPr/>
        </p:nvSpPr>
        <p:spPr>
          <a:xfrm>
            <a:off x="2843809" y="5071194"/>
            <a:ext cx="6031929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Диалогты түсініп оқиды;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 ойларымен сұраққа жауап береді;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Суретпен жұмыс;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Сабақ тақырыбы: Күрделі сөз - начальные классы, планирование">
            <a:extLst>
              <a:ext uri="{FF2B5EF4-FFF2-40B4-BE49-F238E27FC236}">
                <a16:creationId xmlns:a16="http://schemas.microsoft.com/office/drawing/2014/main" id="{C76DEF95-B0A0-4E6C-978E-599CA83F9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749" y="2431644"/>
            <a:ext cx="3458267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90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Корзина. Картинка для аппликации — скачать и распечатать. Дом, предметы  быта — Посуда. «МААМ—картинки». Воспитателям детских садов, школьным  учителям и педагогам - Маам.ру">
            <a:extLst>
              <a:ext uri="{FF2B5EF4-FFF2-40B4-BE49-F238E27FC236}">
                <a16:creationId xmlns:a16="http://schemas.microsoft.com/office/drawing/2014/main" id="{2F7B9CA2-5DBB-407F-8384-962441579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74638"/>
            <a:ext cx="4536504" cy="229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1DC86C3-AE9C-4537-9A29-28C150832C19}"/>
              </a:ext>
            </a:extLst>
          </p:cNvPr>
          <p:cNvSpPr txBox="1"/>
          <p:nvPr/>
        </p:nvSpPr>
        <p:spPr>
          <a:xfrm>
            <a:off x="323528" y="2507993"/>
            <a:ext cx="849694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Берілген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сөздерді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мағыналарына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қарай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топтап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себетке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сал.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Орынбасар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асқазан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қосаяқ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Қызылорда,алтыбақан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аяқдоп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Айгүл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Екібастұз,сегізкөз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ақсүйек,көкқұтан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Шиліөзен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аққу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Бейсенбай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ұлтабар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Кісі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аттары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....................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Аң,құс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атаулары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......................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Ойын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атаулары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....................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Дене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мүшелері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...................</a:t>
            </a: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Жер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су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атаулары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...................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0572CA-DF72-4AB9-BDB6-2BEA8B20630B}"/>
              </a:ext>
            </a:extLst>
          </p:cNvPr>
          <p:cNvSpPr txBox="1"/>
          <p:nvPr/>
        </p:nvSpPr>
        <p:spPr>
          <a:xfrm>
            <a:off x="3095836" y="692696"/>
            <a:ext cx="27363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Сиқырлы себет</a:t>
            </a:r>
            <a:endParaRPr lang="ru-KZ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6" descr="Изображение 717">
            <a:extLst>
              <a:ext uri="{FF2B5EF4-FFF2-40B4-BE49-F238E27FC236}">
                <a16:creationId xmlns:a16="http://schemas.microsoft.com/office/drawing/2014/main" id="{5E4BAE61-37A8-4BD4-8BD8-ACB2747E7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24" y="18139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727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6E0C981-99E1-47A5-AF86-96382F6C2ED7}"/>
              </a:ext>
            </a:extLst>
          </p:cNvPr>
          <p:cNvSpPr txBox="1"/>
          <p:nvPr/>
        </p:nvSpPr>
        <p:spPr>
          <a:xfrm>
            <a:off x="336173" y="1484784"/>
            <a:ext cx="8496944" cy="27443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endParaRPr lang="ru-RU" sz="24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Кісі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аттары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:О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рынбасар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Айгүл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Бейсенбай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endParaRPr lang="ru-RU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Аң,құс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атаулары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:А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ққу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көкқұтан,қосаяқ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endParaRPr lang="ru-RU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Ойын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атаулары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:А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лтыбақан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аяқдоп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ақсүйек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endParaRPr lang="ru-RU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Дене </a:t>
            </a: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мүшелері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:А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сқазан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сегізкөз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ұлтабар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Жер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су </a:t>
            </a:r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атаулары:Қ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ызылорда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Екібастұз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Шиліөзен</a:t>
            </a:r>
            <a:endParaRPr lang="ru-RU" sz="2800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9" name="Picture 6" descr="Изображение 717">
            <a:extLst>
              <a:ext uri="{FF2B5EF4-FFF2-40B4-BE49-F238E27FC236}">
                <a16:creationId xmlns:a16="http://schemas.microsoft.com/office/drawing/2014/main" id="{36F70B5C-00F9-4FD3-8B03-DBB142C5E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465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7BC3EC1-D84C-484A-8979-BFBAA3DDF3AD}"/>
              </a:ext>
            </a:extLst>
          </p:cNvPr>
          <p:cNvSpPr txBox="1"/>
          <p:nvPr/>
        </p:nvSpPr>
        <p:spPr>
          <a:xfrm>
            <a:off x="3347864" y="595133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endParaRPr lang="ru-KZ" sz="3600" dirty="0"/>
          </a:p>
        </p:txBody>
      </p:sp>
      <p:sp>
        <p:nvSpPr>
          <p:cNvPr id="13" name="Скругленный прямоугольник 8">
            <a:extLst>
              <a:ext uri="{FF2B5EF4-FFF2-40B4-BE49-F238E27FC236}">
                <a16:creationId xmlns:a16="http://schemas.microsoft.com/office/drawing/2014/main" id="{9F0BDD36-C1DF-417B-B153-D39036F5C1B3}"/>
              </a:ext>
            </a:extLst>
          </p:cNvPr>
          <p:cNvSpPr/>
          <p:nvPr/>
        </p:nvSpPr>
        <p:spPr>
          <a:xfrm>
            <a:off x="-21704" y="5140901"/>
            <a:ext cx="4104456" cy="39671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7" name="Скругленный прямоугольник 9">
            <a:extLst>
              <a:ext uri="{FF2B5EF4-FFF2-40B4-BE49-F238E27FC236}">
                <a16:creationId xmlns:a16="http://schemas.microsoft.com/office/drawing/2014/main" id="{3AB70818-05FA-487E-B605-2C3DDFE1CBEC}"/>
              </a:ext>
            </a:extLst>
          </p:cNvPr>
          <p:cNvSpPr/>
          <p:nvPr/>
        </p:nvSpPr>
        <p:spPr>
          <a:xfrm>
            <a:off x="3815408" y="5661248"/>
            <a:ext cx="4104456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Сөздерді мағыналарына қарай топтап жазады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570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465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Блок-схема: альтернативный процесс 1"/>
          <p:cNvSpPr/>
          <p:nvPr/>
        </p:nvSpPr>
        <p:spPr>
          <a:xfrm>
            <a:off x="1043608" y="1421328"/>
            <a:ext cx="7056784" cy="114357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қызықты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барлығын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түсіндім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2267744" y="2780928"/>
            <a:ext cx="5832648" cy="115212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Әлі де түсінуім керек.</a:t>
            </a:r>
            <a:b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Сұрағым бар</a:t>
            </a:r>
            <a:b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4067944" y="4293096"/>
            <a:ext cx="4032448" cy="100811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Мен ештеңе түсінбедім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514844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727904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337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Тема Office</vt:lpstr>
      <vt:lpstr> Сабақтың тақырыбы: Біріккен сөздер  Сабақтың мақсаты: Біріккен сөздердің құрылымдық ерекшеліктерін білетін боласың. Күрделі сөздердің түрлерін ажырата аласың (біріккен сөз, қос сөз, қысқарған сөз)   </vt:lpstr>
      <vt:lpstr>Екі не одан да көп түбірден құралған сөздерді біріккен сөздер деп атайды. Олар бірігіп жазылып, тұтас бір ұғымды білдіреді.  Мысалы: алабота, балқарағай, Екібастұз.   </vt:lpstr>
      <vt:lpstr>  1-тапсырма (оқулықтағы 112-бет,27-жаттығу)  </vt:lpstr>
      <vt:lpstr>Өзіңді тексер:</vt:lpstr>
      <vt:lpstr>Эколог деген кім?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Сабақтың тақырыбы:  Нәтиже сабақ.Мен не үйрендім? Сабақтың мақсаты: . </dc:title>
  <dc:creator>Кабинет 109</dc:creator>
  <cp:lastModifiedBy>1</cp:lastModifiedBy>
  <cp:revision>15</cp:revision>
  <dcterms:created xsi:type="dcterms:W3CDTF">2020-08-11T07:04:42Z</dcterms:created>
  <dcterms:modified xsi:type="dcterms:W3CDTF">2020-11-17T22:01:48Z</dcterms:modified>
</cp:coreProperties>
</file>