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sldx" ContentType="application/vnd.openxmlformats-officedocument.presentationml.slide"/>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3660" r:id="rId1"/>
  </p:sldMasterIdLst>
  <p:sldIdLst>
    <p:sldId id="256" r:id="rId2"/>
    <p:sldId id="288" r:id="rId3"/>
    <p:sldId id="291" r:id="rId4"/>
    <p:sldId id="294" r:id="rId5"/>
    <p:sldId id="262" r:id="rId6"/>
    <p:sldId id="297" r:id="rId7"/>
    <p:sldId id="299" r:id="rId8"/>
    <p:sldId id="276" r:id="rId9"/>
  </p:sldIdLst>
  <p:sldSz cx="9144000" cy="6858000" type="screen4x3"/>
  <p:notesSz cx="6858000" cy="9144000"/>
  <p:custDataLst>
    <p:tags r:id="rId10"/>
  </p:custDataLst>
  <p:defaultTextStyle>
    <a:defPPr>
      <a:defRPr lang="ru-RU"/>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Arial"/>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9" autoAdjust="0"/>
    <p:restoredTop sz="94660"/>
  </p:normalViewPr>
  <p:slideViewPr>
    <p:cSldViewPr>
      <p:cViewPr varScale="1">
        <p:scale>
          <a:sx n="64" d="100"/>
          <a:sy n="64" d="100"/>
        </p:scale>
        <p:origin x="0" y="0"/>
      </p:cViewPr>
    </p:cSldViewPr>
  </p:slideViewPr>
  <p:notesViewPr>
    <p:cSldViewPr>
      <p:cViewPr varScale="1">
        <p:scale>
          <a:sx n="1" d="100"/>
          <a:sy n="1"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tags" Target="tags/tag1.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heme" Target="theme/theme1.xml" /><Relationship Id="rId14"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5.emf"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Титульный слайд">
    <p:spTree>
      <p:nvGrpSpPr>
        <p:cNvPr id="1" name=""/>
        <p:cNvGrpSpPr/>
        <p:nvPr/>
      </p:nvGrpSpPr>
      <p:grpSpPr>
        <a:xfrm>
          <a:off x="0" y="0"/>
          <a: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8"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9"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4"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5"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3"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4"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ru-RU" sz="3200" b="0" i="0" u="none" strike="noStrike" kern="1200" cap="none" spc="0" normalizeH="0" baseline="0" noProof="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Ovr>
    <a:masterClrMapping/>
  </p:clrMapOvr>
  <p:transition spd="med">
    <p:wedg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sp>
        <p:nvSpPr>
          <p:cNvPr id="1026" name="Заголовок 1" title=""/>
          <p:cNvSpPr>
            <a:spLocks noGrp="1"/>
          </p:cNvSpPr>
          <p:nvPr>
            <p:ph type="title"/>
          </p:nvPr>
        </p:nvSpPr>
        <p:spPr>
          <a:xfrm>
            <a:off x="457200" y="274638"/>
            <a:ext cx="8229600" cy="1143000"/>
          </a:xfrm>
          <a:prstGeom prst="rect">
            <a:avLst/>
          </a:prstGeom>
          <a:noFill/>
          <a:ln>
            <a:noFill/>
            <a:miter lim="800000"/>
          </a:ln>
        </p:spPr>
        <p:txBody>
          <a:bodyPr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r>
              <a:t>Образец заголовка</a:t>
            </a:r>
          </a:p>
        </p:txBody>
      </p:sp>
      <p:sp>
        <p:nvSpPr>
          <p:cNvPr id="1027" name="Текст 2" title=""/>
          <p:cNvSpPr>
            <a:spLocks noGrp="1"/>
          </p:cNvSpPr>
          <p:nvPr>
            <p:ph type="body" idx="1"/>
          </p:nvPr>
        </p:nvSpPr>
        <p:spPr>
          <a:xfrm>
            <a:off x="457200" y="1600200"/>
            <a:ext cx="8229600" cy="4525963"/>
          </a:xfrm>
          <a:prstGeom prst="rect">
            <a:avLst/>
          </a:prstGeom>
          <a:noFill/>
          <a:ln>
            <a:noFill/>
            <a:miter lim="800000"/>
          </a:ln>
        </p:spPr>
        <p:txBody>
          <a:bodyPr>
            <a:no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28"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a:cs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D82E20D-EBAD-4D8A-AFC6-6C6FD5349272}" type="datetime1">
              <a:rPr kumimoji="0" lang="ru-RU" sz="1200" b="0" i="0" u="none" strike="noStrike" kern="1200" cap="none" spc="0" normalizeH="0" baseline="0" noProof="0">
                <a:ln>
                  <a:noFill/>
                </a:ln>
                <a:solidFill>
                  <a:schemeClr val="tx1">
                    <a:tint val="75000"/>
                  </a:schemeClr>
                </a:solidFill>
                <a:effectLst/>
                <a:uLnTx/>
                <a:uFillTx/>
                <a:latin typeface="Arial"/>
                <a:ea typeface="+mn-ea"/>
                <a:cs typeface="Arial"/>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1029"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a:cs typeface="Aria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Arial"/>
            </a:endParaRPr>
          </a:p>
        </p:txBody>
      </p:sp>
      <p:sp>
        <p:nvSpPr>
          <p:cNvPr id="1030" name="Номер слайда 5"/>
          <p:cNvSpPr>
            <a:spLocks noGrp="1"/>
          </p:cNvSpPr>
          <p:nvPr>
            <p:ph type="sldNum" sz="quarter" idx="4"/>
          </p:nvPr>
        </p:nvSpPr>
        <p:spPr>
          <a:xfrm>
            <a:off x="6553200" y="6356350"/>
            <a:ext cx="2133600" cy="365125"/>
          </a:xfrm>
          <a:prstGeom prst="rect">
            <a:avLst/>
          </a:prstGeom>
        </p:spPr>
        <p:txBody>
          <a:bodyPr numCol="1" anchor="ctr" anchorCtr="0" compatLnSpc="1">
            <a:prstTxWarp prst="textNoShape">
              <a:avLst/>
            </a:prstTxWarp>
            <a:noAutofit/>
          </a:bodyPr>
          <a:lstStyle>
            <a:defPPr>
              <a:defRPr lang="ru-RU"/>
            </a:defPPr>
            <a:lvl1pPr marL="0" indent="0" algn="r" defTabSz="914400" rtl="0" eaLnBrk="1" fontAlgn="base" hangingPunct="1">
              <a:lnSpc>
                <a:spcPct val="100000"/>
              </a:lnSpc>
              <a:spcBef>
                <a:spcPct val="0"/>
              </a:spcBef>
              <a:spcAft>
                <a:spcPct val="0"/>
              </a:spcAft>
              <a:buClrTx/>
              <a:buSzTx/>
              <a:buFontTx/>
              <a:buNone/>
              <a:defRPr kumimoji="0" lang="ru-RU" altLang="en-US" sz="1200" b="0" i="0" u="none" baseline="0">
                <a:solidFill>
                  <a:srgbClr val="898989"/>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r" eaLnBrk="1" hangingPunct="1"/>
            <a:fld id="{3F1E18F9-B1FB-46F4-BD82-C7080FCD9266}" type="slidenum">
              <a:rPr lang="ru-RU" altLang="en-US" sz="1200">
                <a:solidFill>
                  <a:srgbClr val="898989"/>
                </a:solidFill>
              </a:rPr>
              <a:t>‹#›</a:t>
            </a:fld>
            <a:endParaRPr lang="ru-RU" altLang="en-US" sz="1200">
              <a:solidFill>
                <a:srgbClr val="898989"/>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edge/>
  </p:transition>
  <p:timing/>
  <p:txStyles>
    <p:titleStyle>
      <a:lvl1pPr marL="0" indent="0" algn="ctr" defTabSz="914400" rtl="0" eaLnBrk="0" fontAlgn="base" hangingPunct="0">
        <a:lnSpc>
          <a:spcPct val="100000"/>
        </a:lnSpc>
        <a:spcBef>
          <a:spcPct val="0"/>
        </a:spcBef>
        <a:spcAft>
          <a:spcPct val="0"/>
        </a:spcAft>
        <a:buClrTx/>
        <a:buSzTx/>
        <a:buFontTx/>
        <a:buNone/>
        <a:defRPr kumimoji="0" sz="4400" b="0" i="0" u="none" kern="1200" baseline="0">
          <a:solidFill>
            <a:schemeClr val="tx1"/>
          </a:solidFill>
          <a:effectLst/>
          <a:latin typeface="Calibri" pitchFamily="34" charset="0"/>
          <a:ea typeface="+mj-ea"/>
          <a:cs typeface="+mj-cs"/>
        </a:defRPr>
      </a:lvl1pPr>
    </p:titleStyle>
    <p:body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package" Target="../embeddings/oleObject1.sldx" TargetMode="Internal" /><Relationship Id="rId3" Type="http://schemas.openxmlformats.org/officeDocument/2006/relationships/image" Target="../media/image5.emf" /><Relationship Id="rId4" Type="http://schemas.openxmlformats.org/officeDocument/2006/relationships/image" Target="../media/image2.png" /><Relationship Id="rId5" Type="http://schemas.openxmlformats.org/officeDocument/2006/relationships/vmlDrawing" Target="../drawings/vmlDrawing1.v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50" name="TextBox 4" title=""/>
          <p:cNvSpPr txBox="1"/>
          <p:nvPr/>
        </p:nvSpPr>
        <p:spPr>
          <a:xfrm>
            <a:off x="179388" y="1846263"/>
            <a:ext cx="8856662" cy="1077912"/>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ctr" eaLnBrk="1" hangingPunct="1">
              <a:spcBef>
                <a:spcPct val="0"/>
              </a:spcBef>
              <a:buFontTx/>
              <a:buNone/>
            </a:pPr>
            <a:r>
              <a:rPr lang="kk-KZ" altLang="en-US" b="1">
                <a:solidFill>
                  <a:srgbClr val="FF0000"/>
                </a:solidFill>
                <a:latin typeface="Times New Roman" pitchFamily="18" charset="0"/>
                <a:ea typeface="Times New Roman" pitchFamily="18" charset="0"/>
              </a:rPr>
              <a:t>Сабақтың тақырыбы: </a:t>
            </a:r>
            <a:endParaRPr lang="kk-KZ" altLang="en-US" b="1">
              <a:solidFill>
                <a:srgbClr val="FF0000"/>
              </a:solidFill>
              <a:latin typeface="Times New Roman" pitchFamily="18" charset="0"/>
              <a:ea typeface="Times New Roman" pitchFamily="18" charset="0"/>
            </a:endParaRPr>
          </a:p>
          <a:p>
            <a:pPr marL="0" lvl="0" indent="0" algn="ctr" eaLnBrk="1" hangingPunct="1">
              <a:spcBef>
                <a:spcPct val="0"/>
              </a:spcBef>
              <a:buFontTx/>
              <a:buNone/>
            </a:pPr>
            <a:r>
              <a:rPr lang="kk-KZ" altLang="en-US">
                <a:solidFill>
                  <a:srgbClr val="0070C0"/>
                </a:solidFill>
                <a:latin typeface="Times New Roman" pitchFamily="18" charset="0"/>
                <a:ea typeface="Times New Roman" pitchFamily="18" charset="0"/>
              </a:rPr>
              <a:t>Күрделі сөз</a:t>
            </a:r>
            <a:endParaRPr lang="ru-RU" altLang="en-US">
              <a:solidFill>
                <a:srgbClr val="0070C0"/>
              </a:solidFill>
              <a:latin typeface="Times New Roman" pitchFamily="18" charset="0"/>
              <a:ea typeface="Times New Roman" pitchFamily="18" charset="0"/>
            </a:endParaRPr>
          </a:p>
        </p:txBody>
      </p:sp>
      <p:pic>
        <p:nvPicPr>
          <p:cNvPr id="2051" name="Picture 6" descr="Изображение 717" title=""/>
          <p:cNvPicPr>
            <a:picLocks noChangeAspect="1"/>
          </p:cNvPicPr>
          <p:nvPr/>
        </p:nvPicPr>
        <p:blipFill>
          <a:blip r:embed="rId2"/>
          <a:stretch>
            <a:fillRect/>
          </a:stretch>
        </p:blipFill>
        <p:spPr>
          <a:xfrm>
            <a:off x="323850" y="374650"/>
            <a:ext cx="1279525" cy="1109663"/>
          </a:xfrm>
          <a:prstGeom prst="rect">
            <a:avLst/>
          </a:prstGeom>
          <a:noFill/>
          <a:ln>
            <a:noFill/>
            <a:miter lim="800000"/>
          </a:ln>
        </p:spPr>
      </p:pic>
      <p:sp>
        <p:nvSpPr>
          <p:cNvPr id="2052" name="Прямоугольник 4" title=""/>
          <p:cNvSpPr/>
          <p:nvPr/>
        </p:nvSpPr>
        <p:spPr>
          <a:xfrm>
            <a:off x="5076825" y="188913"/>
            <a:ext cx="3779838" cy="830262"/>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ctr" eaLnBrk="1" hangingPunct="1">
              <a:spcBef>
                <a:spcPct val="0"/>
              </a:spcBef>
              <a:buFontTx/>
              <a:buNone/>
            </a:pPr>
            <a:r>
              <a:rPr lang="ru-RU" altLang="en-US" sz="1600" b="1">
                <a:solidFill>
                  <a:srgbClr val="0070C0"/>
                </a:solidFill>
                <a:latin typeface="Times New Roman" pitchFamily="18" charset="0"/>
                <a:ea typeface="Times New Roman" pitchFamily="18" charset="0"/>
              </a:rPr>
              <a:t>Қазақ тілі 4 сынып 1І-тоқсан</a:t>
            </a:r>
            <a:br>
              <a:rPr lang="ru-RU" altLang="en-US" sz="1600" b="1">
                <a:solidFill>
                  <a:srgbClr val="0070C0"/>
                </a:solidFill>
                <a:latin typeface="Times New Roman" pitchFamily="18" charset="0"/>
                <a:ea typeface="Times New Roman" pitchFamily="18" charset="0"/>
              </a:rPr>
            </a:br>
            <a:r>
              <a:rPr lang="ru-RU" altLang="en-US" sz="1600" b="1">
                <a:solidFill>
                  <a:srgbClr val="0070C0"/>
                </a:solidFill>
                <a:latin typeface="Times New Roman" pitchFamily="18" charset="0"/>
                <a:ea typeface="Times New Roman" pitchFamily="18" charset="0"/>
              </a:rPr>
              <a:t>Бөлім атауы: Мамандықтар әлемі</a:t>
            </a:r>
            <a:endParaRPr lang="ru-RU" altLang="en-US" sz="1600" b="1">
              <a:solidFill>
                <a:srgbClr val="0070C0"/>
              </a:solidFill>
              <a:latin typeface="Times New Roman" pitchFamily="18" charset="0"/>
              <a:ea typeface="Times New Roman" pitchFamily="18" charset="0"/>
            </a:endParaRPr>
          </a:p>
          <a:p>
            <a:pPr marL="0" lvl="0" indent="0" algn="ctr" eaLnBrk="1" hangingPunct="1">
              <a:spcBef>
                <a:spcPct val="0"/>
              </a:spcBef>
              <a:buFontTx/>
              <a:buNone/>
            </a:pPr>
            <a:r>
              <a:rPr lang="kk-KZ" altLang="en-US" sz="1600" b="1">
                <a:solidFill>
                  <a:srgbClr val="0070C0"/>
                </a:solidFill>
                <a:latin typeface="Times New Roman" pitchFamily="18" charset="0"/>
                <a:ea typeface="Times New Roman" pitchFamily="18" charset="0"/>
              </a:rPr>
              <a:t>108-110 бет</a:t>
            </a:r>
            <a:endParaRPr lang="ru-RU" altLang="en-US" sz="1600" b="1">
              <a:solidFill>
                <a:srgbClr val="0070C0"/>
              </a:solidFill>
              <a:latin typeface="Times New Roman" pitchFamily="18" charset="0"/>
              <a:ea typeface="Times New Roman" pitchFamily="18" charset="0"/>
            </a:endParaRPr>
          </a:p>
        </p:txBody>
      </p:sp>
      <p:sp>
        <p:nvSpPr>
          <p:cNvPr id="2053" name="Прямоугольник 1" title=""/>
          <p:cNvSpPr/>
          <p:nvPr/>
        </p:nvSpPr>
        <p:spPr>
          <a:xfrm>
            <a:off x="719138" y="2924175"/>
            <a:ext cx="7777162" cy="1477963"/>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ctr" eaLnBrk="1" hangingPunct="1">
              <a:spcBef>
                <a:spcPct val="0"/>
              </a:spcBef>
              <a:buFontTx/>
              <a:buNone/>
            </a:pPr>
            <a:r>
              <a:rPr lang="kk-KZ" altLang="en-US" sz="3000" b="1">
                <a:solidFill>
                  <a:srgbClr val="0070C0"/>
                </a:solidFill>
                <a:latin typeface="Times New Roman" pitchFamily="18" charset="0"/>
                <a:ea typeface="Calibri" pitchFamily="34" charset="0"/>
              </a:rPr>
              <a:t>Сабақтың мақсаты:</a:t>
            </a:r>
            <a:endParaRPr lang="kk-KZ" altLang="en-US" sz="3000" b="1">
              <a:solidFill>
                <a:srgbClr val="0070C0"/>
              </a:solidFill>
              <a:latin typeface="Times New Roman" pitchFamily="18" charset="0"/>
              <a:ea typeface="Calibri" pitchFamily="34" charset="0"/>
            </a:endParaRPr>
          </a:p>
          <a:p>
            <a:pPr marL="0" lvl="0" indent="0" algn="ctr" eaLnBrk="1" hangingPunct="1">
              <a:spcBef>
                <a:spcPct val="0"/>
              </a:spcBef>
              <a:buFontTx/>
              <a:buNone/>
            </a:pPr>
            <a:r>
              <a:rPr lang="kk-KZ" altLang="en-US" sz="3000">
                <a:solidFill>
                  <a:srgbClr val="0070C0"/>
                </a:solidFill>
                <a:latin typeface="Times New Roman" pitchFamily="18" charset="0"/>
                <a:ea typeface="Calibri" pitchFamily="34" charset="0"/>
              </a:rPr>
              <a:t>Мәтіннің тақырыбы бойынша мазмұнын болжайсың, күрделі сөздерді ажырата аласың.</a:t>
            </a:r>
            <a:endParaRPr lang="kk-KZ" altLang="en-US" sz="3000">
              <a:solidFill>
                <a:srgbClr val="0070C0"/>
              </a:solidFill>
              <a:latin typeface="Times New Roman" pitchFamily="18" charset="0"/>
              <a:ea typeface="Calibri" pitchFamily="34" charset="0"/>
            </a:endParaRPr>
          </a:p>
        </p:txBody>
      </p:sp>
      <p:sp>
        <p:nvSpPr>
          <p:cNvPr id="2054"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pic>
        <p:nvPicPr>
          <p:cNvPr id="3074" name="Picture 3" title=""/>
          <p:cNvPicPr>
            <a:picLocks noChangeAspect="1"/>
          </p:cNvPicPr>
          <p:nvPr/>
        </p:nvPicPr>
        <p:blipFill>
          <a:blip r:embed="rId2"/>
          <a:stretch>
            <a:fillRect/>
          </a:stretch>
        </p:blipFill>
        <p:spPr>
          <a:xfrm>
            <a:off x="65088" y="23813"/>
            <a:ext cx="1279525" cy="1109662"/>
          </a:xfrm>
          <a:prstGeom prst="rect">
            <a:avLst/>
          </a:prstGeom>
          <a:noFill/>
          <a:ln>
            <a:noFill/>
            <a:miter lim="800000"/>
          </a:ln>
          <a:effectLst/>
        </p:spPr>
      </p:pic>
      <p:sp>
        <p:nvSpPr>
          <p:cNvPr id="3075" name="TextBox 5" title=""/>
          <p:cNvSpPr txBox="1"/>
          <p:nvPr/>
        </p:nvSpPr>
        <p:spPr>
          <a:xfrm>
            <a:off x="539750" y="1162050"/>
            <a:ext cx="8424863" cy="3995738"/>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eaLnBrk="1" hangingPunct="1">
              <a:spcBef>
                <a:spcPts val="100"/>
              </a:spcBef>
              <a:spcAft>
                <a:spcPts val="100"/>
              </a:spcAft>
              <a:buFontTx/>
              <a:buNone/>
            </a:pPr>
            <a:r>
              <a:rPr lang="ru-RU" altLang="en-US" sz="3600">
                <a:latin typeface="Times New Roman" pitchFamily="18" charset="0"/>
                <a:ea typeface="Arial"/>
              </a:rPr>
              <a:t>Екі немесе одан да көп түбірден құралған сөзді </a:t>
            </a:r>
            <a:r>
              <a:rPr lang="ru-RU" altLang="en-US" sz="3600" b="1">
                <a:latin typeface="Times New Roman" pitchFamily="18" charset="0"/>
                <a:ea typeface="Arial"/>
              </a:rPr>
              <a:t>күрделі</a:t>
            </a:r>
            <a:r>
              <a:rPr lang="ru-RU" altLang="en-US" sz="3600">
                <a:latin typeface="Times New Roman" pitchFamily="18" charset="0"/>
                <a:ea typeface="Arial"/>
              </a:rPr>
              <a:t> </a:t>
            </a:r>
            <a:r>
              <a:rPr lang="ru-RU" altLang="en-US" sz="3600" b="1">
                <a:latin typeface="Times New Roman" pitchFamily="18" charset="0"/>
                <a:ea typeface="Arial"/>
              </a:rPr>
              <a:t>сөз</a:t>
            </a:r>
            <a:r>
              <a:rPr lang="ru-RU" altLang="en-US" sz="3600">
                <a:latin typeface="Times New Roman" pitchFamily="18" charset="0"/>
                <a:ea typeface="Arial"/>
              </a:rPr>
              <a:t> дейміз.Олар бір сұраққа  жауап береді. Күрделі сөздер түбірлердің тіркесуі, бірігуі, қосарлануы арқылы жасалады. </a:t>
            </a:r>
            <a:endParaRPr lang="ru-RU" altLang="en-US" sz="3600">
              <a:latin typeface="Times New Roman" pitchFamily="18" charset="0"/>
              <a:ea typeface="Arial"/>
            </a:endParaRPr>
          </a:p>
          <a:p>
            <a:pPr marL="0" lvl="0" indent="0" eaLnBrk="1" hangingPunct="1">
              <a:spcBef>
                <a:spcPts val="100"/>
              </a:spcBef>
              <a:spcAft>
                <a:spcPts val="100"/>
              </a:spcAft>
              <a:buFontTx/>
              <a:buNone/>
            </a:pPr>
            <a:r>
              <a:rPr lang="ru-RU" altLang="en-US" sz="3600" b="1">
                <a:latin typeface="Times New Roman" pitchFamily="18" charset="0"/>
                <a:ea typeface="Arial"/>
              </a:rPr>
              <a:t>Мысалы:</a:t>
            </a:r>
            <a:r>
              <a:rPr lang="ru-RU" altLang="en-US" sz="3600">
                <a:latin typeface="Times New Roman" pitchFamily="18" charset="0"/>
                <a:ea typeface="Arial"/>
              </a:rPr>
              <a:t> Ақтөбе, ата-ана, мединститут, көркемөнерпаз, Жезқазған.</a:t>
            </a:r>
            <a:endParaRPr lang="ru-RU" altLang="en-US" sz="3600">
              <a:latin typeface="Times New Roman" pitchFamily="18" charset="0"/>
              <a:ea typeface="Arial"/>
            </a:endParaRPr>
          </a:p>
        </p:txBody>
      </p:sp>
      <p:sp>
        <p:nvSpPr>
          <p:cNvPr id="3076"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4098" name="Облако 3"/>
          <p:cNvSpPr/>
          <p:nvPr/>
        </p:nvSpPr>
        <p:spPr>
          <a:xfrm>
            <a:off x="1762125" y="719138"/>
            <a:ext cx="6335713" cy="1143000"/>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ru-RU" sz="2800" b="1" i="1" u="none" strike="noStrike" kern="1200" cap="none" spc="0" normalizeH="0" baseline="0" noProof="0">
                <a:ln>
                  <a:noFill/>
                </a:ln>
                <a:solidFill>
                  <a:srgbClr val="FFFF00"/>
                </a:solidFill>
                <a:effectLst/>
                <a:uLnTx/>
                <a:uFillTx/>
                <a:latin typeface="Times New Roman" pitchFamily="18" charset="0"/>
                <a:ea typeface="+mn-ea" pitchFamily="34" charset="0"/>
                <a:cs typeface="+mn-cs"/>
              </a:rPr>
              <a:t>«Жаңбыр  тамшылары»</a:t>
            </a:r>
            <a:br>
              <a:rPr kumimoji="0" lang="ru-RU" sz="2800" b="1" i="1" u="none" strike="noStrike" kern="1200" cap="none" spc="0" normalizeH="0" baseline="0" noProof="0">
                <a:ln>
                  <a:noFill/>
                </a:ln>
                <a:solidFill>
                  <a:srgbClr val="FFFF00"/>
                </a:solidFill>
                <a:effectLst/>
                <a:uLnTx/>
                <a:uFillTx/>
                <a:latin typeface="Times New Roman" pitchFamily="18" charset="0"/>
                <a:ea typeface="+mn-ea" pitchFamily="34" charset="0"/>
                <a:cs typeface="+mn-cs"/>
              </a:rPr>
            </a:br>
            <a:endParaRPr kumimoji="0" lang="ru-KZ" sz="2800" b="1" i="1" u="none" strike="noStrike" kern="1200" cap="none" spc="0" normalizeH="0" baseline="0" noProof="0">
              <a:ln>
                <a:noFill/>
              </a:ln>
              <a:solidFill>
                <a:srgbClr val="FFFF00"/>
              </a:solidFill>
              <a:effectLst/>
              <a:uLnTx/>
              <a:uFillTx/>
              <a:latin typeface="+mn-lt"/>
              <a:ea typeface="+mn-ea"/>
              <a:cs typeface="+mn-cs"/>
            </a:endParaRPr>
          </a:p>
        </p:txBody>
      </p:sp>
      <p:sp>
        <p:nvSpPr>
          <p:cNvPr id="4099" name="Капля 5"/>
          <p:cNvSpPr/>
          <p:nvPr/>
        </p:nvSpPr>
        <p:spPr>
          <a:xfrm rot="19440000">
            <a:off x="1365250" y="1992313"/>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0" name="Капля 7"/>
          <p:cNvSpPr/>
          <p:nvPr/>
        </p:nvSpPr>
        <p:spPr>
          <a:xfrm rot="19440000">
            <a:off x="3100388" y="2232025"/>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1" name="Капля 9"/>
          <p:cNvSpPr/>
          <p:nvPr/>
        </p:nvSpPr>
        <p:spPr>
          <a:xfrm rot="19440000">
            <a:off x="1920875" y="3384550"/>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2" name="Капля 11"/>
          <p:cNvSpPr/>
          <p:nvPr/>
        </p:nvSpPr>
        <p:spPr>
          <a:xfrm rot="19440000">
            <a:off x="4975225" y="2103438"/>
            <a:ext cx="1412875" cy="1322387"/>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3" name="Капля 15"/>
          <p:cNvSpPr/>
          <p:nvPr/>
        </p:nvSpPr>
        <p:spPr>
          <a:xfrm rot="19440000">
            <a:off x="6945313" y="1892300"/>
            <a:ext cx="1412875" cy="1322388"/>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4" name="Капля 17"/>
          <p:cNvSpPr/>
          <p:nvPr/>
        </p:nvSpPr>
        <p:spPr>
          <a:xfrm rot="19440000">
            <a:off x="5810250" y="3297238"/>
            <a:ext cx="1412875" cy="1322387"/>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5" name="Капля 19"/>
          <p:cNvSpPr/>
          <p:nvPr/>
        </p:nvSpPr>
        <p:spPr>
          <a:xfrm rot="19440000">
            <a:off x="4043363" y="3552825"/>
            <a:ext cx="1412875" cy="1322388"/>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6" name="Капля 21"/>
          <p:cNvSpPr/>
          <p:nvPr/>
        </p:nvSpPr>
        <p:spPr>
          <a:xfrm rot="19440000">
            <a:off x="7391400" y="3568700"/>
            <a:ext cx="1412875" cy="1322388"/>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4107" name="TextBox 24" title=""/>
          <p:cNvSpPr txBox="1"/>
          <p:nvPr/>
        </p:nvSpPr>
        <p:spPr>
          <a:xfrm>
            <a:off x="4560888" y="3175"/>
            <a:ext cx="4572000" cy="369888"/>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r" eaLnBrk="1" hangingPunct="1">
              <a:spcBef>
                <a:spcPct val="0"/>
              </a:spcBef>
              <a:buFontTx/>
              <a:buNone/>
            </a:pPr>
            <a:r>
              <a:rPr lang="ru-RU" altLang="en-US" sz="1800">
                <a:solidFill>
                  <a:srgbClr val="FF0000"/>
                </a:solidFill>
                <a:latin typeface="Times New Roman" pitchFamily="18" charset="0"/>
                <a:ea typeface="Times New Roman" pitchFamily="18" charset="0"/>
              </a:rPr>
              <a:t>1- тапсырма  </a:t>
            </a:r>
            <a:r>
              <a:rPr lang="ru-RU" altLang="en-US" sz="1800">
                <a:latin typeface="Times New Roman" pitchFamily="18" charset="0"/>
                <a:ea typeface="Times New Roman" pitchFamily="18" charset="0"/>
              </a:rPr>
              <a:t>( </a:t>
            </a:r>
            <a:r>
              <a:rPr lang="ru-RU" altLang="en-US" sz="1800" u="sng">
                <a:latin typeface="Times New Roman" pitchFamily="18" charset="0"/>
                <a:ea typeface="Times New Roman" pitchFamily="18" charset="0"/>
              </a:rPr>
              <a:t>оқулық-109 бет,22-жаттығу</a:t>
            </a:r>
            <a:r>
              <a:rPr lang="ru-RU" altLang="en-US" sz="1800">
                <a:latin typeface="Arial"/>
                <a:ea typeface="Arial"/>
              </a:rPr>
              <a:t>)</a:t>
            </a:r>
            <a:endParaRPr lang="ru-RU" altLang="en-US" sz="1800">
              <a:latin typeface="Arial"/>
              <a:ea typeface="Arial"/>
            </a:endParaRPr>
          </a:p>
        </p:txBody>
      </p:sp>
      <p:pic>
        <p:nvPicPr>
          <p:cNvPr id="4108" name="Picture 3" title=""/>
          <p:cNvPicPr>
            <a:picLocks noChangeAspect="1"/>
          </p:cNvPicPr>
          <p:nvPr/>
        </p:nvPicPr>
        <p:blipFill>
          <a:blip r:embed="rId2"/>
          <a:stretch>
            <a:fillRect/>
          </a:stretch>
        </p:blipFill>
        <p:spPr>
          <a:xfrm>
            <a:off x="65088" y="23813"/>
            <a:ext cx="1279525" cy="1109662"/>
          </a:xfrm>
          <a:prstGeom prst="rect">
            <a:avLst/>
          </a:prstGeom>
          <a:noFill/>
          <a:ln>
            <a:noFill/>
            <a:miter lim="800000"/>
          </a:ln>
          <a:effectLst/>
        </p:spPr>
      </p:pic>
      <p:sp>
        <p:nvSpPr>
          <p:cNvPr id="4109" name="Скругленный прямоугольник 8" title=""/>
          <p:cNvSpPr/>
          <p:nvPr/>
        </p:nvSpPr>
        <p:spPr>
          <a:xfrm>
            <a:off x="-4762" y="5075238"/>
            <a:ext cx="2632075" cy="514350"/>
          </a:xfrm>
          <a:prstGeom prst="roundRect">
            <a:avLst>
              <a:gd name="adj" fmla="val 16667"/>
            </a:avLst>
          </a:prstGeom>
          <a:gradFill rotWithShape="1">
            <a:gsLst>
              <a:gs pos="0">
                <a:srgbClr val="FFBE86"/>
              </a:gs>
              <a:gs pos="35001">
                <a:srgbClr val="FFD0AA"/>
              </a:gs>
              <a:gs pos="100000">
                <a:srgbClr val="FFEBDB"/>
              </a:gs>
            </a:gsLst>
            <a:lin ang="16200000" scaled="1"/>
          </a:gradFill>
          <a:ln>
            <a:solidFill>
              <a:srgbClr val="F69240"/>
            </a:solidFill>
            <a:miter lim="800000"/>
          </a:ln>
          <a:effectLst>
            <a:outerShdw blurRad="40000" dist="20000" dir="5400000">
              <a:srgbClr val="000000">
                <a:alpha val="37999"/>
              </a:srgbClr>
            </a:outerShdw>
          </a:effectLst>
        </p:spPr>
        <p:txBody>
          <a:bodyPr anchor="ctr" anchorCtr="0">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ctr" eaLnBrk="1" hangingPunct="0"/>
            <a:r>
              <a:rPr lang="kk-KZ" altLang="en-US" sz="2400" b="1" spc="0">
                <a:solidFill>
                  <a:srgbClr val="C00000"/>
                </a:solidFill>
                <a:latin typeface="Times New Roman" pitchFamily="18" charset="0"/>
                <a:ea typeface="Times New Roman" pitchFamily="18" charset="0"/>
              </a:rPr>
              <a:t>Дескриптор:</a:t>
            </a:r>
            <a:endParaRPr lang="kk-KZ" altLang="en-US" sz="2400" b="1">
              <a:solidFill>
                <a:srgbClr val="C00000"/>
              </a:solidFill>
              <a:latin typeface="Times New Roman" pitchFamily="18" charset="0"/>
              <a:ea typeface="Times New Roman" pitchFamily="18" charset="0"/>
            </a:endParaRPr>
          </a:p>
          <a:p>
            <a:pPr marL="0" lvl="0" indent="0" algn="ctr" eaLnBrk="1" hangingPunct="0"/>
            <a:endParaRPr>
              <a:solidFill>
                <a:srgbClr val="000000"/>
              </a:solidFill>
              <a:latin typeface="Calibri" pitchFamily="34" charset="0"/>
            </a:endParaRPr>
          </a:p>
        </p:txBody>
      </p:sp>
      <p:sp>
        <p:nvSpPr>
          <p:cNvPr id="4110" name="Скругленный прямоугольник 9" title=""/>
          <p:cNvSpPr/>
          <p:nvPr/>
        </p:nvSpPr>
        <p:spPr>
          <a:xfrm>
            <a:off x="2662238" y="5411788"/>
            <a:ext cx="4537075" cy="1389062"/>
          </a:xfrm>
          <a:prstGeom prst="roundRect">
            <a:avLst>
              <a:gd name="adj" fmla="val 16667"/>
            </a:avLst>
          </a:prstGeom>
          <a:gradFill rotWithShape="1">
            <a:gsLst>
              <a:gs pos="0">
                <a:srgbClr val="9EEAFF"/>
              </a:gs>
              <a:gs pos="35001">
                <a:srgbClr val="BBEFFF"/>
              </a:gs>
              <a:gs pos="100000">
                <a:srgbClr val="E4F9FF"/>
              </a:gs>
            </a:gsLst>
            <a:lin ang="16200000" scaled="1"/>
          </a:gradFill>
          <a:ln>
            <a:solidFill>
              <a:srgbClr val="46AAC5"/>
            </a:solidFill>
            <a:miter lim="800000"/>
          </a:ln>
          <a:effectLst>
            <a:outerShdw blurRad="40000" dist="20000" dir="5400000">
              <a:srgbClr val="000000">
                <a:alpha val="37999"/>
              </a:srgbClr>
            </a:outerShdw>
          </a:effectLst>
        </p:spPr>
        <p:txBody>
          <a:bodyPr anchor="ctr" anchorCtr="0">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285750" lvl="0" indent="-285750" algn="ctr" eaLnBrk="1" hangingPunct="0">
              <a:buFont typeface="Wingdings" pitchFamily="2" charset="2"/>
              <a:buChar char="Ø"/>
            </a:pPr>
            <a:r>
              <a:rPr lang="kk-KZ" altLang="en-US" sz="2200" b="1" spc="0">
                <a:solidFill>
                  <a:srgbClr val="002060"/>
                </a:solidFill>
                <a:latin typeface="Times New Roman" pitchFamily="18" charset="0"/>
                <a:ea typeface="Times New Roman" pitchFamily="18" charset="0"/>
              </a:rPr>
              <a:t>Күрделі сөздерді теріп жазады;</a:t>
            </a:r>
            <a:endParaRPr lang="kk-KZ" altLang="en-US" sz="2200" b="1">
              <a:solidFill>
                <a:srgbClr val="002060"/>
              </a:solidFill>
              <a:latin typeface="Times New Roman" pitchFamily="18" charset="0"/>
              <a:ea typeface="Times New Roman" pitchFamily="18" charset="0"/>
            </a:endParaRPr>
          </a:p>
          <a:p>
            <a:pPr marL="285750" lvl="0" indent="-285750" algn="ctr" eaLnBrk="1" hangingPunct="0">
              <a:buFont typeface="Wingdings" pitchFamily="2" charset="2"/>
              <a:buChar char="Ø"/>
            </a:pPr>
            <a:r>
              <a:rPr lang="kk-KZ" altLang="en-US" sz="2200" b="1" spc="0">
                <a:solidFill>
                  <a:srgbClr val="002060"/>
                </a:solidFill>
                <a:latin typeface="Times New Roman" pitchFamily="18" charset="0"/>
                <a:ea typeface="Times New Roman" pitchFamily="18" charset="0"/>
              </a:rPr>
              <a:t>Қай сөз табынан екенін табады;</a:t>
            </a:r>
            <a:endParaRPr sz="2200">
              <a:solidFill>
                <a:srgbClr val="002060"/>
              </a:solidFill>
              <a:latin typeface="Times New Roman" pitchFamily="18" charset="0"/>
              <a:ea typeface="Times New Roman" pitchFamily="18" charset="0"/>
            </a:endParaRPr>
          </a:p>
        </p:txBody>
      </p:sp>
      <p:sp>
        <p:nvSpPr>
          <p:cNvPr id="411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Облако 3"/>
          <p:cNvSpPr/>
          <p:nvPr/>
        </p:nvSpPr>
        <p:spPr>
          <a:xfrm>
            <a:off x="1547813" y="955675"/>
            <a:ext cx="6337300" cy="1368425"/>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ru-RU" sz="2800" b="1" i="1" u="none" strike="noStrike" kern="1200" cap="none" spc="0" normalizeH="0" baseline="0" noProof="0">
                <a:ln>
                  <a:noFill/>
                </a:ln>
                <a:solidFill>
                  <a:srgbClr val="FFFF00"/>
                </a:solidFill>
                <a:effectLst/>
                <a:uLnTx/>
                <a:uFillTx/>
                <a:latin typeface="Times New Roman" pitchFamily="18" charset="0"/>
                <a:ea typeface="+mn-ea" pitchFamily="34" charset="0"/>
                <a:cs typeface="+mn-cs"/>
              </a:rPr>
              <a:t>«Жаңбыр  тамшылары»</a:t>
            </a:r>
            <a:br>
              <a:rPr kumimoji="0" lang="ru-RU" sz="2800" b="1" i="1" u="none" strike="noStrike" kern="1200" cap="none" spc="0" normalizeH="0" baseline="0" noProof="0">
                <a:ln>
                  <a:noFill/>
                </a:ln>
                <a:solidFill>
                  <a:srgbClr val="FFFF00"/>
                </a:solidFill>
                <a:effectLst/>
                <a:uLnTx/>
                <a:uFillTx/>
                <a:latin typeface="Times New Roman" pitchFamily="18" charset="0"/>
                <a:ea typeface="+mn-ea" pitchFamily="34" charset="0"/>
                <a:cs typeface="+mn-cs"/>
              </a:rPr>
            </a:br>
            <a:endParaRPr kumimoji="0" lang="ru-KZ" sz="2800" b="1" i="1" u="none" strike="noStrike" kern="1200" cap="none" spc="0" normalizeH="0" baseline="0" noProof="0">
              <a:ln>
                <a:noFill/>
              </a:ln>
              <a:solidFill>
                <a:srgbClr val="FFFF00"/>
              </a:solidFill>
              <a:effectLst/>
              <a:uLnTx/>
              <a:uFillTx/>
              <a:latin typeface="+mn-lt"/>
              <a:ea typeface="+mn-ea"/>
              <a:cs typeface="+mn-cs"/>
            </a:endParaRPr>
          </a:p>
        </p:txBody>
      </p:sp>
      <p:sp>
        <p:nvSpPr>
          <p:cNvPr id="5123" name="Капля 5"/>
          <p:cNvSpPr/>
          <p:nvPr/>
        </p:nvSpPr>
        <p:spPr>
          <a:xfrm rot="19485604">
            <a:off x="820738" y="2325688"/>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Ағаш көпір</a:t>
            </a: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4" name="Капля 7"/>
          <p:cNvSpPr/>
          <p:nvPr/>
        </p:nvSpPr>
        <p:spPr>
          <a:xfrm rot="19485604">
            <a:off x="2895600" y="2501900"/>
            <a:ext cx="1412875" cy="1322388"/>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Шұбар ала</a:t>
            </a: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5" name="Капля 9"/>
          <p:cNvSpPr/>
          <p:nvPr/>
        </p:nvSpPr>
        <p:spPr>
          <a:xfrm rot="19485604">
            <a:off x="6688138" y="2324100"/>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Оқып жүр</a:t>
            </a: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6" name="Капля 11"/>
          <p:cNvSpPr/>
          <p:nvPr/>
        </p:nvSpPr>
        <p:spPr>
          <a:xfrm rot="19485604">
            <a:off x="4710113" y="2501900"/>
            <a:ext cx="1412875" cy="1322388"/>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Он бес</a:t>
            </a: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7" name="Капля 15"/>
          <p:cNvSpPr/>
          <p:nvPr/>
        </p:nvSpPr>
        <p:spPr>
          <a:xfrm rot="19485604">
            <a:off x="5543550" y="4192588"/>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Сан есім</a:t>
            </a:r>
            <a:endParaRPr kumimoji="0" lang="ru-KZ" sz="1800" b="0" i="0" u="none" strike="noStrike" kern="1200" cap="none" spc="0" normalizeH="0" baseline="0" noProof="0">
              <a:ln>
                <a:noFill/>
              </a:ln>
              <a:solidFill>
                <a:schemeClr val="dk1"/>
              </a:solidFill>
              <a:effectLst/>
              <a:uLnTx/>
              <a:uFillTx/>
              <a:latin typeface="+mn-lt"/>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8" name="Капля 1"/>
          <p:cNvSpPr/>
          <p:nvPr/>
        </p:nvSpPr>
        <p:spPr>
          <a:xfrm rot="19485604">
            <a:off x="3406775" y="4246563"/>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Сын есім</a:t>
            </a:r>
            <a:endParaRPr kumimoji="0" lang="ru-KZ" sz="1800" b="0" i="0" u="none" strike="noStrike" kern="1200" cap="none" spc="0" normalizeH="0" baseline="0" noProof="0">
              <a:ln>
                <a:noFill/>
              </a:ln>
              <a:solidFill>
                <a:schemeClr val="dk1"/>
              </a:solidFill>
              <a:effectLst/>
              <a:uLnTx/>
              <a:uFillTx/>
              <a:latin typeface="+mn-lt"/>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29" name="Капля 2"/>
          <p:cNvSpPr/>
          <p:nvPr/>
        </p:nvSpPr>
        <p:spPr>
          <a:xfrm rot="19485604">
            <a:off x="1490663" y="4003675"/>
            <a:ext cx="1412875" cy="1320800"/>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Зат есім</a:t>
            </a: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sp>
        <p:nvSpPr>
          <p:cNvPr id="5130" name="Капля 4"/>
          <p:cNvSpPr/>
          <p:nvPr/>
        </p:nvSpPr>
        <p:spPr>
          <a:xfrm rot="19485604">
            <a:off x="7421563" y="4005263"/>
            <a:ext cx="1411287" cy="1322387"/>
          </a:xfrm>
          <a:prstGeom prst="teardrop">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1800" b="0" i="0" u="none" strike="noStrike" kern="1200" cap="none" spc="0" normalizeH="0" baseline="0" noProof="0">
                <a:ln>
                  <a:noFill/>
                </a:ln>
                <a:solidFill>
                  <a:schemeClr val="dk1"/>
                </a:solidFill>
                <a:effectLst/>
                <a:uLnTx/>
                <a:uFillTx/>
                <a:latin typeface="+mn-lt" pitchFamily="34" charset="0"/>
                <a:ea typeface="+mn-ea" pitchFamily="34" charset="0"/>
                <a:cs typeface="+mn-cs"/>
              </a:rPr>
              <a:t>Етістік </a:t>
            </a:r>
            <a:endParaRPr kumimoji="0" lang="ru-KZ" sz="1800" b="0" i="0" u="none" strike="noStrike" kern="1200" cap="none" spc="0" normalizeH="0" baseline="0" noProof="0">
              <a:ln>
                <a:noFill/>
              </a:ln>
              <a:solidFill>
                <a:schemeClr val="dk1"/>
              </a:solidFill>
              <a:effectLst/>
              <a:uLnTx/>
              <a:uFillTx/>
              <a:latin typeface="+mn-lt"/>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endParaRPr kumimoji="0" lang="ru-KZ" sz="1800" b="0" i="0" u="none" strike="noStrike" kern="1200" cap="none" spc="0" normalizeH="0" baseline="0" noProof="0">
              <a:ln>
                <a:noFill/>
              </a:ln>
              <a:solidFill>
                <a:schemeClr val="dk1"/>
              </a:solidFill>
              <a:effectLst/>
              <a:uLnTx/>
              <a:uFillTx/>
              <a:latin typeface="+mn-lt"/>
              <a:ea typeface="+mn-ea"/>
              <a:cs typeface="+mn-cs"/>
            </a:endParaRPr>
          </a:p>
        </p:txBody>
      </p:sp>
      <p:pic>
        <p:nvPicPr>
          <p:cNvPr id="5131" name="Picture 3" title=""/>
          <p:cNvPicPr>
            <a:picLocks noChangeAspect="1"/>
          </p:cNvPicPr>
          <p:nvPr/>
        </p:nvPicPr>
        <p:blipFill>
          <a:blip r:embed="rId2"/>
          <a:stretch>
            <a:fillRect/>
          </a:stretch>
        </p:blipFill>
        <p:spPr>
          <a:xfrm>
            <a:off x="65088" y="23813"/>
            <a:ext cx="1279525" cy="1109662"/>
          </a:xfrm>
          <a:prstGeom prst="rect">
            <a:avLst/>
          </a:prstGeom>
          <a:noFill/>
          <a:ln>
            <a:noFill/>
            <a:miter lim="800000"/>
          </a:ln>
          <a:effectLst/>
        </p:spPr>
      </p:pic>
      <p:sp>
        <p:nvSpPr>
          <p:cNvPr id="5132" name="Прямоугольник 3" title=""/>
          <p:cNvSpPr/>
          <p:nvPr/>
        </p:nvSpPr>
        <p:spPr>
          <a:xfrm>
            <a:off x="2446338" y="61913"/>
            <a:ext cx="4967287" cy="708025"/>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eaLnBrk="1" hangingPunct="1">
              <a:spcBef>
                <a:spcPct val="0"/>
              </a:spcBef>
              <a:buFontTx/>
              <a:buNone/>
            </a:pPr>
            <a:r>
              <a:rPr lang="kk-KZ" altLang="en-US" sz="4000" b="1">
                <a:solidFill>
                  <a:srgbClr val="C00000"/>
                </a:solidFill>
                <a:latin typeface="Times New Roman" pitchFamily="18" charset="0"/>
                <a:ea typeface="Times New Roman" pitchFamily="18" charset="0"/>
              </a:rPr>
              <a:t>Өзіңді тексер:</a:t>
            </a:r>
            <a:endParaRPr lang="ru-RU" altLang="en-US" sz="4000">
              <a:latin typeface="Arial"/>
              <a:ea typeface="Arial"/>
            </a:endParaRPr>
          </a:p>
        </p:txBody>
      </p:sp>
      <p:sp>
        <p:nvSpPr>
          <p:cNvPr id="513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Прямоугольник 1" title=""/>
          <p:cNvSpPr/>
          <p:nvPr/>
        </p:nvSpPr>
        <p:spPr>
          <a:xfrm>
            <a:off x="3635375" y="404813"/>
            <a:ext cx="5040313" cy="400050"/>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r" eaLnBrk="1" hangingPunct="1">
              <a:spcBef>
                <a:spcPct val="0"/>
              </a:spcBef>
              <a:buFontTx/>
              <a:buNone/>
            </a:pPr>
            <a:r>
              <a:rPr lang="ru-RU" altLang="en-US" sz="2000">
                <a:solidFill>
                  <a:srgbClr val="FF0000"/>
                </a:solidFill>
                <a:latin typeface="Times New Roman" pitchFamily="18" charset="0"/>
                <a:ea typeface="Times New Roman" pitchFamily="18" charset="0"/>
              </a:rPr>
              <a:t>2- тапсырма  </a:t>
            </a:r>
            <a:r>
              <a:rPr lang="ru-RU" altLang="en-US" sz="2000">
                <a:latin typeface="Times New Roman" pitchFamily="18" charset="0"/>
                <a:ea typeface="Times New Roman" pitchFamily="18" charset="0"/>
              </a:rPr>
              <a:t>( </a:t>
            </a:r>
            <a:r>
              <a:rPr lang="ru-RU" altLang="en-US" sz="2000" u="sng">
                <a:latin typeface="Times New Roman" pitchFamily="18" charset="0"/>
                <a:ea typeface="Times New Roman" pitchFamily="18" charset="0"/>
              </a:rPr>
              <a:t>оқулық-108 бет,19-жаттығу</a:t>
            </a:r>
            <a:r>
              <a:rPr lang="ru-RU" altLang="en-US" sz="1800">
                <a:latin typeface="Arial"/>
                <a:ea typeface="Arial"/>
              </a:rPr>
              <a:t>)</a:t>
            </a:r>
            <a:endParaRPr lang="ru-RU" altLang="en-US" sz="1800">
              <a:latin typeface="Arial"/>
              <a:ea typeface="Arial"/>
            </a:endParaRPr>
          </a:p>
        </p:txBody>
      </p:sp>
      <p:pic>
        <p:nvPicPr>
          <p:cNvPr id="6147" name="Picture 3" title=""/>
          <p:cNvPicPr>
            <a:picLocks noChangeAspect="1"/>
          </p:cNvPicPr>
          <p:nvPr/>
        </p:nvPicPr>
        <p:blipFill>
          <a:blip r:embed="rId2"/>
          <a:stretch>
            <a:fillRect/>
          </a:stretch>
        </p:blipFill>
        <p:spPr>
          <a:xfrm>
            <a:off x="0" y="138113"/>
            <a:ext cx="1279525" cy="1109662"/>
          </a:xfrm>
          <a:prstGeom prst="rect">
            <a:avLst/>
          </a:prstGeom>
          <a:noFill/>
          <a:ln>
            <a:noFill/>
            <a:miter lim="800000"/>
          </a:ln>
          <a:effectLst/>
        </p:spPr>
      </p:pic>
      <p:sp>
        <p:nvSpPr>
          <p:cNvPr id="6148" name="TextBox 5" title=""/>
          <p:cNvSpPr txBox="1"/>
          <p:nvPr/>
        </p:nvSpPr>
        <p:spPr>
          <a:xfrm>
            <a:off x="1646238" y="1030288"/>
            <a:ext cx="7197725" cy="3970337"/>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ctr" eaLnBrk="1" hangingPunct="1">
              <a:spcBef>
                <a:spcPct val="0"/>
              </a:spcBef>
              <a:buFontTx/>
              <a:buNone/>
            </a:pPr>
            <a:r>
              <a:rPr lang="ru-RU" altLang="en-US" sz="1800" b="1">
                <a:latin typeface="Times New Roman" pitchFamily="18" charset="0"/>
                <a:ea typeface="Arial"/>
              </a:rPr>
              <a:t>Хиуаз Доспанова</a:t>
            </a:r>
            <a:endParaRPr lang="ru-RU" altLang="en-US" sz="1800" b="1">
              <a:latin typeface="Times New Roman" pitchFamily="18" charset="0"/>
              <a:ea typeface="Arial"/>
            </a:endParaRPr>
          </a:p>
          <a:p>
            <a:pPr marL="0" lvl="0" indent="0" algn="ctr" eaLnBrk="1" hangingPunct="1">
              <a:spcBef>
                <a:spcPct val="0"/>
              </a:spcBef>
              <a:buFontTx/>
              <a:buNone/>
            </a:pPr>
            <a:endParaRPr lang="ru-RU" altLang="en-US" sz="1800" b="1">
              <a:latin typeface="Times New Roman" pitchFamily="18" charset="0"/>
              <a:ea typeface="Arial"/>
            </a:endParaRPr>
          </a:p>
          <a:p>
            <a:pPr marL="0" lvl="0" indent="0" eaLnBrk="1" hangingPunct="1">
              <a:spcBef>
                <a:spcPct val="0"/>
              </a:spcBef>
              <a:buFontTx/>
              <a:buNone/>
            </a:pPr>
            <a:r>
              <a:rPr lang="ru-RU" altLang="en-US" sz="1800">
                <a:latin typeface="Times New Roman" pitchFamily="18" charset="0"/>
                <a:ea typeface="Arial"/>
              </a:rPr>
              <a:t>Хиуаз жасынан қағілез, бірбеткей, еркін, намысшыл қыз болып өсті. Өз құрбылары сияқты қуыршақпен ойнауға, әткеншек тебуге қызықпады. Ол әкесі айлық еңбекақысын алған сайын кітап сатып алуды әдетке айналдырды. Хиуаз оқуға өте алғыр болып, алтыншы және жетінші сыныптарды бір жылда бітіріп шықты. </a:t>
            </a:r>
            <a:endParaRPr lang="ru-RU" altLang="en-US" sz="1800">
              <a:latin typeface="Arial"/>
              <a:ea typeface="Arial"/>
            </a:endParaRPr>
          </a:p>
          <a:p>
            <a:pPr marL="0" lvl="0" indent="0" eaLnBrk="1" hangingPunct="1">
              <a:spcBef>
                <a:spcPct val="0"/>
              </a:spcBef>
              <a:buFontTx/>
              <a:buNone/>
            </a:pPr>
            <a:r>
              <a:rPr lang="ru-RU" altLang="en-US" sz="1800">
                <a:latin typeface="Times New Roman" pitchFamily="18" charset="0"/>
                <a:ea typeface="Arial"/>
              </a:rPr>
              <a:t>Ұшқыш болуды армандаған қайсар қыздың шешіміне әке-шешесі қарсы болмады. Ол Мәскеудегі Жуковский атындағы әскери әуе академиясына барып бағын сынады. Жолы болмаған жас қыз мединституттан алған білімімен тылда еңбек етті. Болашағын әуелеген бұлттар арасынан көрген «қанатты қыз» аэроклуб оқуына жазылды. Сүп-сүйкімді қазақ қызының алғырлығы мен кайсарлығына қызыққан атақты ұшқыш Марина Раскова Хиуазды ұшу өнеріне баулыды. </a:t>
            </a:r>
            <a:endParaRPr lang="ru-RU" altLang="en-US" sz="1800">
              <a:latin typeface="Arial"/>
              <a:ea typeface="Arial"/>
            </a:endParaRPr>
          </a:p>
        </p:txBody>
      </p:sp>
      <p:pic>
        <p:nvPicPr>
          <p:cNvPr id="6149" name="Рисунок 2" title=""/>
          <p:cNvPicPr>
            <a:picLocks noChangeAspect="1"/>
          </p:cNvPicPr>
          <p:nvPr/>
        </p:nvPicPr>
        <p:blipFill>
          <a:blip r:embed="rId3"/>
          <a:srcRect t="15352"/>
          <a:stretch>
            <a:fillRect/>
          </a:stretch>
        </p:blipFill>
        <p:spPr>
          <a:xfrm>
            <a:off x="23813" y="1617663"/>
            <a:ext cx="1622425" cy="2071687"/>
          </a:xfrm>
          <a:prstGeom prst="rect">
            <a:avLst/>
          </a:prstGeom>
          <a:noFill/>
          <a:ln>
            <a:noFill/>
            <a:miter lim="800000"/>
          </a:ln>
        </p:spPr>
      </p:pic>
      <p:sp>
        <p:nvSpPr>
          <p:cNvPr id="6150" name="TextBox 8" title=""/>
          <p:cNvSpPr txBox="1"/>
          <p:nvPr/>
        </p:nvSpPr>
        <p:spPr>
          <a:xfrm>
            <a:off x="971550" y="5561013"/>
            <a:ext cx="4572000" cy="842962"/>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eaLnBrk="1" hangingPunct="1">
              <a:spcBef>
                <a:spcPct val="0"/>
              </a:spcBef>
              <a:buFontTx/>
              <a:buNone/>
            </a:pPr>
            <a:r>
              <a:rPr lang="ru-RU" altLang="en-US" sz="1800">
                <a:latin typeface="Times New Roman" pitchFamily="18" charset="0"/>
                <a:ea typeface="Arial"/>
              </a:rPr>
              <a:t>Ұшқыш болу үшін адамда қандай қасиеттер болуы керек деп есептейсің? </a:t>
            </a:r>
            <a:endParaRPr lang="ru-RU" altLang="en-US" sz="1800">
              <a:latin typeface="Times New Roman" pitchFamily="18" charset="0"/>
              <a:ea typeface="Arial"/>
            </a:endParaRPr>
          </a:p>
          <a:p>
            <a:pPr marL="0" lvl="0" indent="0" eaLnBrk="1" hangingPunct="1">
              <a:spcBef>
                <a:spcPts val="100"/>
              </a:spcBef>
              <a:spcAft>
                <a:spcPts val="100"/>
              </a:spcAft>
              <a:buFontTx/>
              <a:buNone/>
            </a:pPr>
            <a:r>
              <a:rPr lang="ru-RU" altLang="en-US" sz="1200">
                <a:solidFill>
                  <a:srgbClr val="000000"/>
                </a:solidFill>
                <a:latin typeface="Times New Roman" pitchFamily="18" charset="0"/>
                <a:ea typeface="Arial"/>
              </a:rPr>
              <a:t> </a:t>
            </a:r>
            <a:endParaRPr lang="ru-RU" altLang="en-US" sz="1200">
              <a:solidFill>
                <a:srgbClr val="000000"/>
              </a:solidFill>
              <a:latin typeface="Times New Roman" pitchFamily="18" charset="0"/>
              <a:ea typeface="Arial"/>
            </a:endParaRPr>
          </a:p>
        </p:txBody>
      </p:sp>
      <p:pic>
        <p:nvPicPr>
          <p:cNvPr id="6151" name="Рисунок 4" title=""/>
          <p:cNvPicPr>
            <a:picLocks noChangeAspect="1"/>
          </p:cNvPicPr>
          <p:nvPr/>
        </p:nvPicPr>
        <p:blipFill>
          <a:blip r:embed="rId4"/>
          <a:stretch>
            <a:fillRect/>
          </a:stretch>
        </p:blipFill>
        <p:spPr>
          <a:xfrm>
            <a:off x="5435600" y="5316538"/>
            <a:ext cx="2066925" cy="1512887"/>
          </a:xfrm>
          <a:prstGeom prst="rect">
            <a:avLst/>
          </a:prstGeom>
          <a:noFill/>
          <a:ln>
            <a:noFill/>
            <a:miter lim="800000"/>
          </a:ln>
        </p:spPr>
      </p:pic>
      <p:sp>
        <p:nvSpPr>
          <p:cNvPr id="6152"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TextBox 24" title=""/>
          <p:cNvSpPr txBox="1"/>
          <p:nvPr/>
        </p:nvSpPr>
        <p:spPr>
          <a:xfrm>
            <a:off x="4560888" y="3175"/>
            <a:ext cx="4572000" cy="369888"/>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r" eaLnBrk="1" hangingPunct="1">
              <a:spcBef>
                <a:spcPct val="0"/>
              </a:spcBef>
              <a:buFontTx/>
              <a:buNone/>
            </a:pPr>
            <a:r>
              <a:rPr lang="ru-RU" altLang="en-US" sz="1800">
                <a:solidFill>
                  <a:srgbClr val="FF0000"/>
                </a:solidFill>
                <a:latin typeface="Times New Roman" pitchFamily="18" charset="0"/>
                <a:ea typeface="Times New Roman" pitchFamily="18" charset="0"/>
              </a:rPr>
              <a:t>3- тапсырма  </a:t>
            </a:r>
            <a:r>
              <a:rPr lang="ru-RU" altLang="en-US" sz="1800">
                <a:latin typeface="Times New Roman" pitchFamily="18" charset="0"/>
                <a:ea typeface="Times New Roman" pitchFamily="18" charset="0"/>
              </a:rPr>
              <a:t>( </a:t>
            </a:r>
            <a:r>
              <a:rPr lang="ru-RU" altLang="en-US" sz="1800" u="sng">
                <a:latin typeface="Times New Roman" pitchFamily="18" charset="0"/>
                <a:ea typeface="Times New Roman" pitchFamily="18" charset="0"/>
              </a:rPr>
              <a:t>оқулық-109 бет,21-жаттығу</a:t>
            </a:r>
            <a:r>
              <a:rPr lang="ru-RU" altLang="en-US" sz="1800">
                <a:latin typeface="Arial"/>
                <a:ea typeface="Arial"/>
              </a:rPr>
              <a:t>)</a:t>
            </a:r>
            <a:endParaRPr lang="ru-RU" altLang="en-US" sz="1800">
              <a:latin typeface="Arial"/>
              <a:ea typeface="Arial"/>
            </a:endParaRPr>
          </a:p>
        </p:txBody>
      </p:sp>
      <p:pic>
        <p:nvPicPr>
          <p:cNvPr id="7171" name="Picture 3" title=""/>
          <p:cNvPicPr>
            <a:picLocks noChangeAspect="1"/>
          </p:cNvPicPr>
          <p:nvPr/>
        </p:nvPicPr>
        <p:blipFill>
          <a:blip r:embed="rId2"/>
          <a:stretch>
            <a:fillRect/>
          </a:stretch>
        </p:blipFill>
        <p:spPr>
          <a:xfrm>
            <a:off x="65088" y="23813"/>
            <a:ext cx="1279525" cy="1109662"/>
          </a:xfrm>
          <a:prstGeom prst="rect">
            <a:avLst/>
          </a:prstGeom>
          <a:noFill/>
          <a:ln>
            <a:noFill/>
            <a:miter lim="800000"/>
          </a:ln>
          <a:effectLst/>
        </p:spPr>
      </p:pic>
      <p:sp>
        <p:nvSpPr>
          <p:cNvPr id="7172" name="Скругленный прямоугольник 8" title=""/>
          <p:cNvSpPr/>
          <p:nvPr/>
        </p:nvSpPr>
        <p:spPr>
          <a:xfrm>
            <a:off x="96838" y="5032375"/>
            <a:ext cx="2632075" cy="512763"/>
          </a:xfrm>
          <a:prstGeom prst="roundRect">
            <a:avLst>
              <a:gd name="adj" fmla="val 16667"/>
            </a:avLst>
          </a:prstGeom>
          <a:gradFill rotWithShape="1">
            <a:gsLst>
              <a:gs pos="0">
                <a:srgbClr val="FFBE86"/>
              </a:gs>
              <a:gs pos="35001">
                <a:srgbClr val="FFD0AA"/>
              </a:gs>
              <a:gs pos="100000">
                <a:srgbClr val="FFEBDB"/>
              </a:gs>
            </a:gsLst>
            <a:lin ang="16200000" scaled="1"/>
          </a:gradFill>
          <a:ln>
            <a:solidFill>
              <a:srgbClr val="F69240"/>
            </a:solidFill>
            <a:miter lim="800000"/>
          </a:ln>
          <a:effectLst>
            <a:outerShdw blurRad="40000" dist="20000" dir="5400000">
              <a:srgbClr val="000000">
                <a:alpha val="37999"/>
              </a:srgbClr>
            </a:outerShdw>
          </a:effectLst>
        </p:spPr>
        <p:txBody>
          <a:bodyPr anchor="ctr" anchorCtr="0">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0" lvl="0" indent="0" algn="ctr" eaLnBrk="1" hangingPunct="0"/>
            <a:r>
              <a:rPr lang="kk-KZ" altLang="en-US" sz="2400" b="1" spc="0">
                <a:solidFill>
                  <a:srgbClr val="C00000"/>
                </a:solidFill>
                <a:latin typeface="Times New Roman" pitchFamily="18" charset="0"/>
                <a:ea typeface="Times New Roman" pitchFamily="18" charset="0"/>
              </a:rPr>
              <a:t>Дескриптор:</a:t>
            </a:r>
            <a:endParaRPr lang="kk-KZ" altLang="en-US" sz="2400" b="1">
              <a:solidFill>
                <a:srgbClr val="C00000"/>
              </a:solidFill>
              <a:latin typeface="Times New Roman" pitchFamily="18" charset="0"/>
              <a:ea typeface="Times New Roman" pitchFamily="18" charset="0"/>
            </a:endParaRPr>
          </a:p>
          <a:p>
            <a:pPr marL="0" lvl="0" indent="0" algn="ctr" eaLnBrk="1" hangingPunct="0"/>
            <a:endParaRPr>
              <a:solidFill>
                <a:srgbClr val="000000"/>
              </a:solidFill>
              <a:latin typeface="Calibri" pitchFamily="34" charset="0"/>
            </a:endParaRPr>
          </a:p>
        </p:txBody>
      </p:sp>
      <p:sp>
        <p:nvSpPr>
          <p:cNvPr id="7173" name="Прямоугольник: скругленные углы 1"/>
          <p:cNvSpPr/>
          <p:nvPr/>
        </p:nvSpPr>
        <p:spPr>
          <a:xfrm>
            <a:off x="2574925" y="788988"/>
            <a:ext cx="4349750" cy="9144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3600" b="1"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Күрделі сөз</a:t>
            </a:r>
            <a:endParaRPr kumimoji="0" lang="ru-KZ" sz="3600" b="1"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7174" name="Прямоугольник: скругленные углы 4"/>
          <p:cNvSpPr/>
          <p:nvPr/>
        </p:nvSpPr>
        <p:spPr>
          <a:xfrm>
            <a:off x="1547813" y="3375025"/>
            <a:ext cx="2632075" cy="91440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Он бес-жиырма</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7175" name="Прямоугольник: скругленные углы 6"/>
          <p:cNvSpPr/>
          <p:nvPr/>
        </p:nvSpPr>
        <p:spPr>
          <a:xfrm>
            <a:off x="5148263" y="3349625"/>
            <a:ext cx="2632075" cy="91440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err="1">
                <a:ln>
                  <a:noFill/>
                </a:ln>
                <a:solidFill>
                  <a:schemeClr val="dk1"/>
                </a:solidFill>
                <a:effectLst/>
                <a:uLnTx/>
                <a:uFillTx/>
                <a:latin typeface="Times New Roman" pitchFamily="18" charset="0"/>
                <a:ea typeface="+mn-ea" pitchFamily="34" charset="0"/>
                <a:cs typeface="Times New Roman" panose="02020603050405020304" pitchFamily="18" charset="0"/>
              </a:rPr>
              <a:t>Мединститут</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7176" name="Прямоугольник: скругленные углы 8"/>
          <p:cNvSpPr/>
          <p:nvPr/>
        </p:nvSpPr>
        <p:spPr>
          <a:xfrm>
            <a:off x="971550" y="2119313"/>
            <a:ext cx="2632075" cy="91440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Ұшу өнері</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7177" name="Прямоугольник: скругленные углы 10"/>
          <p:cNvSpPr/>
          <p:nvPr/>
        </p:nvSpPr>
        <p:spPr>
          <a:xfrm>
            <a:off x="5672138" y="2019300"/>
            <a:ext cx="2632075" cy="91440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Бірбеткей</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cxnSp>
        <p:nvCxnSpPr>
          <p:cNvPr id="7178" name="Прямая со стрелкой 13" title=""/>
          <p:cNvCxnSpPr>
            <a:stCxn id="7173" idx="1"/>
          </p:cNvCxnSpPr>
          <p:nvPr/>
        </p:nvCxnSpPr>
        <p:spPr>
          <a:xfrm flipH="1">
            <a:off x="1908175" y="1246188"/>
            <a:ext cx="666750" cy="873125"/>
          </a:xfrm>
          <a:prstGeom prst="line">
            <a:avLst/>
          </a:prstGeom>
          <a:noFill/>
          <a:ln>
            <a:solidFill>
              <a:srgbClr val="4A7EBB"/>
            </a:solidFill>
            <a:miter lim="800000"/>
            <a:tailEnd type="triangle"/>
          </a:ln>
        </p:spPr>
      </p:cxnSp>
      <p:cxnSp>
        <p:nvCxnSpPr>
          <p:cNvPr id="7179" name="Прямая со стрелкой 27" title=""/>
          <p:cNvCxnSpPr/>
          <p:nvPr/>
        </p:nvCxnSpPr>
        <p:spPr>
          <a:xfrm flipH="1">
            <a:off x="3511550" y="1778000"/>
            <a:ext cx="668338" cy="1592263"/>
          </a:xfrm>
          <a:prstGeom prst="line">
            <a:avLst/>
          </a:prstGeom>
          <a:noFill/>
          <a:ln>
            <a:solidFill>
              <a:srgbClr val="4A7EBB"/>
            </a:solidFill>
            <a:miter lim="800000"/>
            <a:tailEnd type="triangle"/>
          </a:ln>
        </p:spPr>
      </p:cxnSp>
      <p:cxnSp>
        <p:nvCxnSpPr>
          <p:cNvPr id="7180" name="Прямая со стрелкой 29" title=""/>
          <p:cNvCxnSpPr>
            <a:stCxn id="7173" idx="3"/>
          </p:cNvCxnSpPr>
          <p:nvPr/>
        </p:nvCxnSpPr>
        <p:spPr>
          <a:xfrm>
            <a:off x="6924675" y="1246188"/>
            <a:ext cx="668338" cy="773112"/>
          </a:xfrm>
          <a:prstGeom prst="line">
            <a:avLst/>
          </a:prstGeom>
          <a:noFill/>
          <a:ln>
            <a:solidFill>
              <a:srgbClr val="4A7EBB"/>
            </a:solidFill>
            <a:miter lim="800000"/>
            <a:tailEnd type="triangle"/>
          </a:ln>
        </p:spPr>
      </p:cxnSp>
      <p:cxnSp>
        <p:nvCxnSpPr>
          <p:cNvPr id="7181" name="Прямая со стрелкой 32" title=""/>
          <p:cNvCxnSpPr/>
          <p:nvPr/>
        </p:nvCxnSpPr>
        <p:spPr>
          <a:xfrm>
            <a:off x="5095875" y="1771650"/>
            <a:ext cx="430213" cy="1577975"/>
          </a:xfrm>
          <a:prstGeom prst="line">
            <a:avLst/>
          </a:prstGeom>
          <a:noFill/>
          <a:ln>
            <a:solidFill>
              <a:srgbClr val="4A7EBB"/>
            </a:solidFill>
            <a:miter lim="800000"/>
            <a:tailEnd type="triangle"/>
          </a:ln>
        </p:spPr>
      </p:cxnSp>
      <p:sp>
        <p:nvSpPr>
          <p:cNvPr id="7182" name="Скругленный прямоугольник 9" title=""/>
          <p:cNvSpPr/>
          <p:nvPr/>
        </p:nvSpPr>
        <p:spPr>
          <a:xfrm>
            <a:off x="2397125" y="5602288"/>
            <a:ext cx="5383213" cy="1073150"/>
          </a:xfrm>
          <a:prstGeom prst="roundRect">
            <a:avLst>
              <a:gd name="adj" fmla="val 16667"/>
            </a:avLst>
          </a:prstGeom>
          <a:gradFill rotWithShape="1">
            <a:gsLst>
              <a:gs pos="0">
                <a:srgbClr val="9EEAFF"/>
              </a:gs>
              <a:gs pos="35001">
                <a:srgbClr val="BBEFFF"/>
              </a:gs>
              <a:gs pos="100000">
                <a:srgbClr val="E4F9FF"/>
              </a:gs>
            </a:gsLst>
            <a:lin ang="16200000" scaled="1"/>
          </a:gradFill>
          <a:ln>
            <a:solidFill>
              <a:srgbClr val="46AAC5"/>
            </a:solidFill>
            <a:miter lim="800000"/>
          </a:ln>
          <a:effectLst>
            <a:outerShdw blurRad="40000" dist="20000" dir="5400000">
              <a:srgbClr val="000000">
                <a:alpha val="37999"/>
              </a:srgbClr>
            </a:outerShdw>
          </a:effectLst>
        </p:spPr>
        <p:txBody>
          <a:bodyPr anchor="ctr" anchorCtr="0">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ea typeface="Arial"/>
              </a:defRPr>
            </a:lvl5pPr>
          </a:lstStyle>
          <a:p>
            <a:pPr marL="285750" lvl="0" indent="-285750" algn="ctr" eaLnBrk="1" hangingPunct="0">
              <a:buFont typeface="Wingdings" pitchFamily="2" charset="2"/>
              <a:buChar char="Ø"/>
            </a:pPr>
            <a:r>
              <a:rPr lang="kk-KZ" altLang="en-US" sz="2200" b="1" spc="0">
                <a:solidFill>
                  <a:srgbClr val="002060"/>
                </a:solidFill>
                <a:latin typeface="Times New Roman" pitchFamily="18" charset="0"/>
                <a:ea typeface="Times New Roman" pitchFamily="18" charset="0"/>
              </a:rPr>
              <a:t>Сызбадағы сөздермен сөйлемдер құрап жазады;</a:t>
            </a:r>
            <a:endParaRPr lang="kk-KZ" altLang="en-US" sz="2200" b="1">
              <a:solidFill>
                <a:srgbClr val="002060"/>
              </a:solidFill>
              <a:latin typeface="Times New Roman" pitchFamily="18" charset="0"/>
              <a:ea typeface="Times New Roman" pitchFamily="18" charset="0"/>
            </a:endParaRPr>
          </a:p>
          <a:p>
            <a:pPr marL="285750" lvl="0" indent="-285750" algn="ctr" eaLnBrk="1" hangingPunct="0">
              <a:buFont typeface="Wingdings" pitchFamily="2" charset="2"/>
              <a:buChar char="Ø"/>
            </a:pPr>
            <a:r>
              <a:rPr lang="kk-KZ" altLang="en-US" sz="2200" b="1" spc="0">
                <a:solidFill>
                  <a:srgbClr val="002060"/>
                </a:solidFill>
                <a:latin typeface="Times New Roman" pitchFamily="18" charset="0"/>
                <a:ea typeface="Times New Roman" pitchFamily="18" charset="0"/>
              </a:rPr>
              <a:t>Күрделі сөздердің астын сызады;</a:t>
            </a:r>
            <a:endParaRPr sz="2200">
              <a:solidFill>
                <a:srgbClr val="002060"/>
              </a:solidFill>
              <a:latin typeface="Times New Roman" pitchFamily="18" charset="0"/>
              <a:ea typeface="Times New Roman" pitchFamily="18" charset="0"/>
            </a:endParaRPr>
          </a:p>
        </p:txBody>
      </p:sp>
      <p:sp>
        <p:nvSpPr>
          <p:cNvPr id="718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TextBox 24" title=""/>
          <p:cNvSpPr txBox="1"/>
          <p:nvPr/>
        </p:nvSpPr>
        <p:spPr>
          <a:xfrm>
            <a:off x="4560888" y="3175"/>
            <a:ext cx="4572000" cy="369888"/>
          </a:xfrm>
          <a:prstGeom prst="rect">
            <a:avLst/>
          </a:prstGeom>
          <a:noFill/>
          <a:ln>
            <a:noFill/>
            <a:miter lim="800000"/>
          </a:ln>
        </p:spPr>
        <p:txBody>
          <a:bodyPr>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r" eaLnBrk="1" hangingPunct="1">
              <a:spcBef>
                <a:spcPct val="0"/>
              </a:spcBef>
              <a:buFontTx/>
              <a:buNone/>
            </a:pPr>
            <a:r>
              <a:rPr lang="ru-RU" altLang="en-US" sz="1800">
                <a:solidFill>
                  <a:srgbClr val="FF0000"/>
                </a:solidFill>
                <a:latin typeface="Times New Roman" pitchFamily="18" charset="0"/>
                <a:ea typeface="Times New Roman" pitchFamily="18" charset="0"/>
              </a:rPr>
              <a:t>3- тапсырма  </a:t>
            </a:r>
            <a:r>
              <a:rPr lang="ru-RU" altLang="en-US" sz="1800">
                <a:latin typeface="Times New Roman" pitchFamily="18" charset="0"/>
                <a:ea typeface="Times New Roman" pitchFamily="18" charset="0"/>
              </a:rPr>
              <a:t>( </a:t>
            </a:r>
            <a:r>
              <a:rPr lang="ru-RU" altLang="en-US" sz="1800" u="sng">
                <a:latin typeface="Times New Roman" pitchFamily="18" charset="0"/>
                <a:ea typeface="Times New Roman" pitchFamily="18" charset="0"/>
              </a:rPr>
              <a:t>оқулық-109 бет,21-жаттығу</a:t>
            </a:r>
            <a:r>
              <a:rPr lang="ru-RU" altLang="en-US" sz="1800">
                <a:latin typeface="Arial"/>
                <a:ea typeface="Arial"/>
              </a:rPr>
              <a:t>)</a:t>
            </a:r>
            <a:endParaRPr lang="ru-RU" altLang="en-US" sz="1800">
              <a:latin typeface="Arial"/>
              <a:ea typeface="Arial"/>
            </a:endParaRPr>
          </a:p>
        </p:txBody>
      </p:sp>
      <p:pic>
        <p:nvPicPr>
          <p:cNvPr id="8195" name="Picture 3" title=""/>
          <p:cNvPicPr>
            <a:picLocks noChangeAspect="1"/>
          </p:cNvPicPr>
          <p:nvPr/>
        </p:nvPicPr>
        <p:blipFill>
          <a:blip r:embed="rId2"/>
          <a:stretch>
            <a:fillRect/>
          </a:stretch>
        </p:blipFill>
        <p:spPr>
          <a:xfrm>
            <a:off x="65088" y="23813"/>
            <a:ext cx="1279525" cy="1109662"/>
          </a:xfrm>
          <a:prstGeom prst="rect">
            <a:avLst/>
          </a:prstGeom>
          <a:noFill/>
          <a:ln>
            <a:noFill/>
            <a:miter lim="800000"/>
          </a:ln>
          <a:effectLst/>
        </p:spPr>
      </p:pic>
      <p:sp>
        <p:nvSpPr>
          <p:cNvPr id="8196" name="Прямоугольник: скругленные углы 1"/>
          <p:cNvSpPr/>
          <p:nvPr/>
        </p:nvSpPr>
        <p:spPr>
          <a:xfrm>
            <a:off x="2605088" y="1014413"/>
            <a:ext cx="4348162" cy="52228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3600" b="1"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Күрделі сөз</a:t>
            </a:r>
            <a:endParaRPr kumimoji="0" lang="ru-KZ" sz="3600" b="1"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8197" name="Прямоугольник: скругленные углы 4"/>
          <p:cNvSpPr/>
          <p:nvPr/>
        </p:nvSpPr>
        <p:spPr>
          <a:xfrm>
            <a:off x="1643063" y="4014788"/>
            <a:ext cx="6270625" cy="588962"/>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Жиналысқа </a:t>
            </a:r>
            <a:r>
              <a:rPr kumimoji="0" lang="kk-KZ" sz="2400" b="0" i="0" u="sng"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он бес-жиырма </a:t>
            </a: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кісідей жиналды.</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8198" name="Прямоугольник: скругленные углы 6"/>
          <p:cNvSpPr/>
          <p:nvPr/>
        </p:nvSpPr>
        <p:spPr>
          <a:xfrm>
            <a:off x="1778000" y="4849813"/>
            <a:ext cx="6002338" cy="588962"/>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sng" strike="noStrike" kern="1200" cap="none" spc="0" normalizeH="0" baseline="0" noProof="0" err="1">
                <a:ln>
                  <a:noFill/>
                </a:ln>
                <a:solidFill>
                  <a:schemeClr val="dk1"/>
                </a:solidFill>
                <a:effectLst/>
                <a:uLnTx/>
                <a:uFillTx/>
                <a:latin typeface="Times New Roman" pitchFamily="18" charset="0"/>
                <a:ea typeface="+mn-ea" pitchFamily="34" charset="0"/>
                <a:cs typeface="Times New Roman" panose="02020603050405020304" pitchFamily="18" charset="0"/>
              </a:rPr>
              <a:t>Мединститут </a:t>
            </a: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ұстаздары марапатталды.</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8199" name="Прямоугольник: скругленные углы 8"/>
          <p:cNvSpPr/>
          <p:nvPr/>
        </p:nvSpPr>
        <p:spPr>
          <a:xfrm>
            <a:off x="1801813" y="2178050"/>
            <a:ext cx="5954712" cy="685800"/>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Жас ұшқыштар </a:t>
            </a:r>
            <a:r>
              <a:rPr kumimoji="0" lang="kk-KZ" sz="2400" b="0" i="0" u="sng"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ұшу өнерін </a:t>
            </a:r>
            <a:r>
              <a:rPr kumimoji="0" lang="kk-KZ" sz="2400" b="0" i="0" u="none" strike="noStrike" kern="1200" cap="none" spc="0" normalizeH="0" baseline="0" noProof="0">
                <a:ln>
                  <a:noFill/>
                </a:ln>
                <a:solidFill>
                  <a:schemeClr val="dk1"/>
                </a:solidFill>
                <a:effectLst/>
                <a:uLnTx/>
                <a:uFillTx/>
                <a:latin typeface="Times New Roman" pitchFamily="18" charset="0"/>
                <a:ea typeface="+mn-ea" pitchFamily="34" charset="0"/>
                <a:cs typeface="Times New Roman" panose="02020603050405020304" pitchFamily="18" charset="0"/>
              </a:rPr>
              <a:t>көрсетті</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8200" name="Прямоугольник: скругленные углы 10"/>
          <p:cNvSpPr/>
          <p:nvPr/>
        </p:nvSpPr>
        <p:spPr>
          <a:xfrm>
            <a:off x="1752600" y="3132138"/>
            <a:ext cx="6003925" cy="593725"/>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ru-RU" sz="2400" b="0" i="0" u="none" strike="noStrike" kern="1200" cap="none" spc="0" normalizeH="0" baseline="0" noProof="0" err="1">
                <a:ln>
                  <a:noFill/>
                </a:ln>
                <a:solidFill>
                  <a:srgbClr val="000000"/>
                </a:solidFill>
                <a:effectLst/>
                <a:uLnTx/>
                <a:uFillTx/>
                <a:latin typeface="Times New Roman" pitchFamily="18" charset="0"/>
                <a:ea typeface="+mn-ea" pitchFamily="34" charset="0"/>
                <a:cs typeface="Times New Roman" panose="02020603050405020304" pitchFamily="18" charset="0"/>
              </a:rPr>
              <a:t>Ол </a:t>
            </a:r>
            <a:r>
              <a:rPr kumimoji="0" lang="ru-RU" sz="2400" b="0" i="0" u="sng" strike="noStrike" kern="1200" cap="none" spc="0" normalizeH="0" baseline="0" noProof="0" err="1">
                <a:ln>
                  <a:noFill/>
                </a:ln>
                <a:solidFill>
                  <a:srgbClr val="000000"/>
                </a:solidFill>
                <a:effectLst/>
                <a:uLnTx/>
                <a:uFillTx/>
                <a:latin typeface="Times New Roman" pitchFamily="18" charset="0"/>
                <a:ea typeface="+mn-ea" pitchFamily="34" charset="0"/>
                <a:cs typeface="Times New Roman" panose="02020603050405020304" pitchFamily="18" charset="0"/>
              </a:rPr>
              <a:t>бірбеткей</a:t>
            </a:r>
            <a:r>
              <a:rPr kumimoji="0" lang="ru-RU" sz="2400" b="0" i="0" u="none" strike="noStrike" kern="1200" cap="none" spc="0" normalizeH="0" baseline="0" noProof="0">
                <a:ln>
                  <a:noFill/>
                </a:ln>
                <a:solidFill>
                  <a:srgbClr val="000000"/>
                </a:solidFill>
                <a:effectLst/>
                <a:uLnTx/>
                <a:uFillTx/>
                <a:latin typeface="Times New Roman" pitchFamily="18" charset="0"/>
                <a:ea typeface="+mn-ea" pitchFamily="34" charset="0"/>
                <a:cs typeface="Times New Roman" panose="02020603050405020304" pitchFamily="18" charset="0"/>
              </a:rPr>
              <a:t> адам.</a:t>
            </a:r>
            <a:endParaRPr kumimoji="0" lang="ru-KZ" sz="2400" b="0" i="0" u="none" strike="noStrike" kern="1200" cap="none" spc="0" normalizeH="0" baseline="0" noProof="0">
              <a:ln>
                <a:noFill/>
              </a:ln>
              <a:solidFill>
                <a:schemeClr val="dk1"/>
              </a:solidFill>
              <a:effectLst/>
              <a:uLnTx/>
              <a:uFillTx/>
              <a:latin typeface="Times New Roman" pitchFamily="18" charset="0"/>
              <a:ea typeface="+mn-ea"/>
              <a:cs typeface="Times New Roman" panose="02020603050405020304" pitchFamily="18" charset="0"/>
            </a:endParaRPr>
          </a:p>
        </p:txBody>
      </p:sp>
      <p:sp>
        <p:nvSpPr>
          <p:cNvPr id="820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9218" name="Rectangle 2" title=""/>
          <p:cNvSpPr/>
          <p:nvPr/>
        </p:nvSpPr>
        <p:spPr>
          <a:xfrm>
            <a:off x="0" y="0"/>
            <a:ext cx="9144000" cy="457200"/>
          </a:xfrm>
          <a:prstGeom prst="rect">
            <a:avLst/>
          </a:prstGeom>
          <a:noFill/>
          <a:ln>
            <a:noFill/>
            <a:miter lim="800000"/>
          </a:ln>
        </p:spPr>
        <p:txBody>
          <a:bodyPr wrap="none" anchor="ctr" anchorCtr="0">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eaLnBrk="1" hangingPunct="1">
              <a:spcBef>
                <a:spcPct val="0"/>
              </a:spcBef>
              <a:buFontTx/>
              <a:buNone/>
            </a:pPr>
            <a:endParaRPr lang="en-US" altLang="en-US" sz="1800">
              <a:ea typeface="Arial"/>
            </a:endParaRPr>
          </a:p>
        </p:txBody>
      </p:sp>
      <p:graphicFrame>
        <p:nvGraphicFramePr>
          <p:cNvPr id="9219" name="Object 5" title=""/>
          <p:cNvGraphicFramePr>
            <a:graphicFrameLocks noChangeAspect="1"/>
          </p:cNvGraphicFramePr>
          <p:nvPr/>
        </p:nvGraphicFramePr>
        <p:xfrm>
          <a:off x="684213" y="908050"/>
          <a:ext cx="7632700" cy="5716588"/>
        </p:xfrm>
        <a:graphic>
          <a:graphicData uri="http://schemas.openxmlformats.org/presentationml/2006/ole">
            <mc:AlternateContent>
              <mc:Choice xmlns:v="urn:schemas-microsoft-com:vml" Requires="v">
                <p:oleObj spid="_x0000_s1038" name="Слайд" r:id="rId2" imgW="7632700" imgH="5716588" progId="PowerPoint.Slide.12">
                  <p:embed/>
                </p:oleObj>
              </mc:Choice>
              <mc:Fallback>
                <p:oleObj name="Слайд" r:id="rId2" imgW="7632700" imgH="5716588" progId="PowerPoint.Slide.12">
                  <p:embed/>
                  <p:pic>
                    <p:nvPicPr>
                      <p:cNvPr id="0" name="OLE substitute image"/>
                      <p:cNvPicPr/>
                      <p:nvPr/>
                    </p:nvPicPr>
                    <p:blipFill>
                      <a:blip r:embed="rId3"/>
                      <a:stretch>
                        <a:fillRect/>
                      </a:stretch>
                    </p:blipFill>
                    <p:spPr>
                      <a:xfrm>
                        <a:off x="684213" y="908050"/>
                        <a:ext cx="7632700" cy="5716588"/>
                      </a:xfrm>
                      <a:prstGeom prst="rect">
                        <a:avLst/>
                      </a:prstGeom>
                      <a:noFill/>
                      <a:ln>
                        <a:noFill/>
                        <a:miter lim="800000"/>
                      </a:ln>
                    </p:spPr>
                  </p:pic>
                </p:oleObj>
              </mc:Fallback>
            </mc:AlternateContent>
          </a:graphicData>
        </a:graphic>
      </p:graphicFrame>
      <p:sp>
        <p:nvSpPr>
          <p:cNvPr id="9220" name="Rectangle 3" title=""/>
          <p:cNvSpPr/>
          <p:nvPr/>
        </p:nvSpPr>
        <p:spPr>
          <a:xfrm>
            <a:off x="0" y="2162175"/>
            <a:ext cx="9144000" cy="0"/>
          </a:xfrm>
          <a:prstGeom prst="rect">
            <a:avLst/>
          </a:prstGeom>
          <a:noFill/>
          <a:ln>
            <a:noFill/>
            <a:miter lim="800000"/>
          </a:ln>
        </p:spPr>
        <p:txBody>
          <a:bodyPr wrap="none" anchor="ctr" anchorCtr="0">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eaLnBrk="1" hangingPunct="1">
              <a:spcBef>
                <a:spcPct val="0"/>
              </a:spcBef>
              <a:buFontTx/>
              <a:buNone/>
            </a:pPr>
            <a:endParaRPr lang="en-US" altLang="en-US" sz="1800">
              <a:ea typeface="Arial"/>
            </a:endParaRPr>
          </a:p>
        </p:txBody>
      </p:sp>
      <p:sp>
        <p:nvSpPr>
          <p:cNvPr id="9221" name="Rectangle 3" title=""/>
          <p:cNvSpPr/>
          <p:nvPr/>
        </p:nvSpPr>
        <p:spPr>
          <a:xfrm>
            <a:off x="2689225" y="239713"/>
            <a:ext cx="3597275" cy="708025"/>
          </a:xfrm>
          <a:prstGeom prst="rect">
            <a:avLst/>
          </a:prstGeom>
          <a:noFill/>
          <a:ln>
            <a:noFill/>
            <a:miter lim="800000"/>
          </a:ln>
        </p:spPr>
        <p:txBody>
          <a:bodyPr wrap="none" anchor="ctr" anchorCtr="0">
            <a:sp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lang="ru-RU" altLang="en-US" sz="2000" kern="1200">
                <a:solidFill>
                  <a:schemeClr val="tx1"/>
                </a:solidFill>
                <a:latin typeface="+mn-lt"/>
                <a:ea typeface="+mn-ea"/>
                <a:cs typeface="+mn-cs"/>
              </a:defRPr>
            </a:lvl9pPr>
          </a:lstStyle>
          <a:p>
            <a:pPr marL="0" lvl="0" indent="0" algn="ctr" eaLnBrk="1" hangingPunct="1">
              <a:spcBef>
                <a:spcPct val="0"/>
              </a:spcBef>
              <a:buFontTx/>
              <a:buNone/>
            </a:pPr>
            <a:r>
              <a:rPr lang="kk-KZ" altLang="en-US" sz="4000" b="1">
                <a:solidFill>
                  <a:srgbClr val="C00000"/>
                </a:solidFill>
                <a:latin typeface="Times New Roman" pitchFamily="18" charset="0"/>
                <a:ea typeface="Times New Roman" pitchFamily="18" charset="0"/>
              </a:rPr>
              <a:t>Кері байланыс</a:t>
            </a:r>
            <a:endParaRPr lang="kk-KZ" altLang="en-US" sz="4000">
              <a:latin typeface="Arial"/>
              <a:ea typeface="Arial"/>
            </a:endParaRPr>
          </a:p>
        </p:txBody>
      </p:sp>
      <p:pic>
        <p:nvPicPr>
          <p:cNvPr id="9222" name="Picture 7" title=""/>
          <p:cNvPicPr>
            <a:picLocks noChangeAspect="1"/>
          </p:cNvPicPr>
          <p:nvPr/>
        </p:nvPicPr>
        <p:blipFill>
          <a:blip r:embed="rId4"/>
          <a:stretch>
            <a:fillRect/>
          </a:stretch>
        </p:blipFill>
        <p:spPr>
          <a:xfrm>
            <a:off x="107950" y="38100"/>
            <a:ext cx="1279525" cy="1109663"/>
          </a:xfrm>
          <a:prstGeom prst="rect">
            <a:avLst/>
          </a:prstGeom>
          <a:noFill/>
          <a:ln>
            <a:noFill/>
            <a:miter lim="800000"/>
          </a:ln>
          <a:effectLst/>
        </p:spPr>
      </p:pic>
      <p:sp>
        <p:nvSpPr>
          <p:cNvPr id="922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spd="med">
    <p:wedge/>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45</Paragraphs>
  <Slides>8</Slides>
  <Notes>0</Notes>
  <TotalTime>674</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8</vt:i4>
      </vt:variant>
    </vt:vector>
  </HeadingPairs>
  <TitlesOfParts>
    <vt:vector baseType="lpstr" size="13">
      <vt:lpstr>Arial</vt:lpstr>
      <vt:lpstr>Calibri</vt:lpstr>
      <vt:lpstr>Times New Roman</vt:lpstr>
      <vt:lpstr>Wingdings</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BEST</dc:creator>
  <cp:lastModifiedBy>1</cp:lastModifiedBy>
  <cp:revision>77</cp:revision>
  <dcterms:created xsi:type="dcterms:W3CDTF">2015-04-27T10:06:33Z</dcterms:created>
  <dcterms:modified xsi:type="dcterms:W3CDTF">2024-10-15T20:48:34Z</dcterms:modified>
</cp:coreProperties>
</file>