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7" r:id="rId4"/>
    <p:sldId id="260" r:id="rId5"/>
    <p:sldId id="268" r:id="rId6"/>
    <p:sldId id="257" r:id="rId7"/>
    <p:sldId id="269" r:id="rId8"/>
    <p:sldId id="270" r:id="rId9"/>
    <p:sldId id="272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511175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Тұрақты сөз тіркестері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Тұрақты сөз тіркестерді  ажыратып, олардың мағынасын түсінесің. Тұрақты сөз тіркестерін қолдануға жаттығасың.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1І-тоқсан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Мамандықтар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әлемі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106-107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2478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Блок-схема: альтернативный процесс 1"/>
          <p:cNvSpPr/>
          <p:nvPr/>
        </p:nvSpPr>
        <p:spPr>
          <a:xfrm>
            <a:off x="1043608" y="1421328"/>
            <a:ext cx="7056784" cy="114357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қызықты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барлығын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түсіндім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267744" y="2780928"/>
            <a:ext cx="5832648" cy="115212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Әлі де түсінуім керек.</a:t>
            </a:r>
            <a:b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Сұрағым бар</a:t>
            </a:r>
            <a:b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4067944" y="4293096"/>
            <a:ext cx="4032448" cy="100811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 ештеңе түсінбедім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514844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49269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6C2449-E762-405D-8D7E-19857229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/>
          <a:p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 жылдам?</a:t>
            </a:r>
            <a:endParaRPr lang="ru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87D481-95F5-495F-A52E-ACE545B7578B}"/>
              </a:ext>
            </a:extLst>
          </p:cNvPr>
          <p:cNvPicPr>
            <a:picLocks noChangeAspect="1"/>
            <a:extLst>
              <a:ext uri="smNativeData">
                <sm:smNativeData xmlns:sm="smNativeData" xmlns:lc="http://schemas.openxmlformats.org/drawingml/2006/lockedCanvas" xmlns="" val="SMDATA_18_rb7QuhMAAAAlAAAAEQAAAG0AAAAAkAAAAEgAAACQAAAAS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4wcAAAEKAADCDQAA6AM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BoAAcAB6AAAAAAAAAeAAAAAAAAAAAAAAAAAAAAAAAAAAAAAAAAAAAAswwAAFUKAAAAAAAAAAAAAAAAAAAoAAAACAAAAAEAAAABAAAAMAAAABQAAAAAAAAAAAD//wAAAQAAAP//AAABAA=="/>
              </a:ext>
            </a:extLst>
          </p:cNvPicPr>
          <p:nvPr/>
        </p:nvPicPr>
        <p:blipFill rotWithShape="1">
          <a:blip r:embed="rId2"/>
          <a:srcRect l="20190" t="34748" r="35220" b="11166"/>
          <a:stretch/>
        </p:blipFill>
        <p:spPr>
          <a:xfrm>
            <a:off x="1403648" y="685801"/>
            <a:ext cx="6552727" cy="3967336"/>
          </a:xfrm>
          <a:prstGeom prst="rect">
            <a:avLst/>
          </a:prstGeom>
          <a:noFill/>
          <a:ln w="12700">
            <a:noFill/>
          </a:ln>
          <a:effectLst/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6E30810-6D00-4B4D-8335-06EDEE9D9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9592" y="5367338"/>
            <a:ext cx="7992888" cy="804862"/>
          </a:xfrm>
        </p:spPr>
        <p:txBody>
          <a:bodyPr>
            <a:no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есімінің алғашқы әрпіне сәйкес мамандық  атауларын тауып көр.</a:t>
            </a:r>
          </a:p>
          <a:p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Азат, Зейін, Дастан, Томирис, Эльмира, Хамит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6EADA4B-30F3-41FF-AE43-678F27A07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47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5A3FDC0B-6A83-46C8-A497-8F0E1CF7E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07490"/>
            <a:ext cx="7772400" cy="1008111"/>
          </a:xfrm>
        </p:spPr>
        <p:txBody>
          <a:bodyPr>
            <a:normAutofit/>
          </a:bodyPr>
          <a:lstStyle/>
          <a:p>
            <a:r>
              <a:rPr kumimoji="0" lang="kk-KZ" sz="32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Кім жылдам?</a:t>
            </a:r>
            <a:endParaRPr lang="ru-KZ" sz="3200" i="1" dirty="0"/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A4A6E76D-300A-4851-A511-08E25FABF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844824"/>
            <a:ext cx="8278688" cy="2664296"/>
          </a:xfr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kk-KZ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Адам есімінің алғашқы әрпіне сәйкес мамандық  атауларын тауып көр.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35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Азат-агроном,   Зейін-заңгер,                    Дастан-дәрігер,   Томирис-тігінші,                  Эльмира-экономист,    Хамит-хатшы.</a:t>
            </a:r>
            <a:endParaRPr kumimoji="0" lang="en-US" sz="35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F917E2E1-EB0C-40D9-844B-A9E7E533D1E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82B727F-B629-4B7E-AE48-EF8E81857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185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411A41-AE22-4AEF-B57D-E0C25109BF54}"/>
              </a:ext>
            </a:extLst>
          </p:cNvPr>
          <p:cNvSpPr txBox="1"/>
          <p:nvPr/>
        </p:nvSpPr>
        <p:spPr>
          <a:xfrm>
            <a:off x="2699792" y="1268761"/>
            <a:ext cx="4158208" cy="234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Қақпашы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Күзетем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қақпаны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Жаны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таппады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Келе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қуып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Шабуылшы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жақтағы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7EAA35D-6C35-4A28-851F-DAD92588603F}"/>
              </a:ext>
            </a:extLst>
          </p:cNvPr>
          <p:cNvSpPr/>
          <p:nvPr/>
        </p:nvSpPr>
        <p:spPr>
          <a:xfrm>
            <a:off x="1708150" y="301179"/>
            <a:ext cx="6392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 тапсырма  </a:t>
            </a:r>
            <a:r>
              <a:rPr lang="kk-K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оқулық-106 бет,13-жаттығу)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8">
            <a:extLst>
              <a:ext uri="{FF2B5EF4-FFF2-40B4-BE49-F238E27FC236}">
                <a16:creationId xmlns:a16="http://schemas.microsoft.com/office/drawing/2014/main" id="{364A844F-B03F-4D62-80BA-FCEE6C0B7798}"/>
              </a:ext>
            </a:extLst>
          </p:cNvPr>
          <p:cNvSpPr/>
          <p:nvPr/>
        </p:nvSpPr>
        <p:spPr>
          <a:xfrm>
            <a:off x="303994" y="4293096"/>
            <a:ext cx="2808312" cy="5445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Дескриптор: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кругленный прямоугольник 9">
            <a:extLst>
              <a:ext uri="{FF2B5EF4-FFF2-40B4-BE49-F238E27FC236}">
                <a16:creationId xmlns:a16="http://schemas.microsoft.com/office/drawing/2014/main" id="{6B45135A-64F1-4046-A6F6-13C8431DC02A}"/>
              </a:ext>
            </a:extLst>
          </p:cNvPr>
          <p:cNvSpPr/>
          <p:nvPr/>
        </p:nvSpPr>
        <p:spPr>
          <a:xfrm>
            <a:off x="1686722" y="5071520"/>
            <a:ext cx="4536504" cy="126741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Өлеңді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жатқа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жазады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Тұрақты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сөз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тіркесінің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астын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сызады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9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080882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4A3C477-079A-458B-BCE3-BD55553C3941}"/>
              </a:ext>
            </a:extLst>
          </p:cNvPr>
          <p:cNvSpPr txBox="1"/>
          <p:nvPr/>
        </p:nvSpPr>
        <p:spPr>
          <a:xfrm>
            <a:off x="2699792" y="1916832"/>
            <a:ext cx="4158208" cy="2349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Қақпашы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Күзетем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қақпаны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Жаны </a:t>
            </a:r>
            <a:r>
              <a:rPr lang="ru-RU" sz="2800" b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b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800" b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таппады</a:t>
            </a:r>
            <a:r>
              <a:rPr lang="ru-RU" sz="2800" b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Келе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қуып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Шабуылшы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жақтағы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889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4305B4-D0A9-47A3-A159-6FDAF54393E2}"/>
              </a:ext>
            </a:extLst>
          </p:cNvPr>
          <p:cNvSpPr txBox="1"/>
          <p:nvPr/>
        </p:nvSpPr>
        <p:spPr>
          <a:xfrm>
            <a:off x="457201" y="1855592"/>
            <a:ext cx="8507288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 </a:t>
            </a:r>
            <a:r>
              <a:rPr lang="ru-RU" sz="2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анықталмағанын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тап </a:t>
            </a:r>
            <a:r>
              <a:rPr lang="ru-RU" sz="2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</a:t>
            </a: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заттың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сапаның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қимылдың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атауы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грамматикалық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ұғымда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мүшелеріне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ажыратуға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келмейтін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тіркестегі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алмастыруға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бөлінбейтін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3E15013-7F68-429E-A264-D6AE0E23E7EC}"/>
              </a:ext>
            </a:extLst>
          </p:cNvPr>
          <p:cNvSpPr/>
          <p:nvPr/>
        </p:nvSpPr>
        <p:spPr>
          <a:xfrm>
            <a:off x="1708150" y="301179"/>
            <a:ext cx="6392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 тапсырма  </a:t>
            </a:r>
            <a:r>
              <a:rPr lang="kk-K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оқулық-107 бет, 17-жаттығу)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8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42CCA64-1609-4545-8051-9E726C954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D89D522-D358-4387-BFC6-29F411F28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C986AE-CF93-454D-B02B-330CEA4BF67F}"/>
              </a:ext>
            </a:extLst>
          </p:cNvPr>
          <p:cNvSpPr txBox="1"/>
          <p:nvPr/>
        </p:nvSpPr>
        <p:spPr>
          <a:xfrm>
            <a:off x="457200" y="1417638"/>
            <a:ext cx="8507288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Қай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сөздердің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мағынасы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дұрыс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анықталмағанын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тап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және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дәлелде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Сөз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заттың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сапаның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қимылдың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атауы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Мәтін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мағыналық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және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грамматикалық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жағынан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өзара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байланысты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сөйлемдер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тобы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lvl="0"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Түбір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бөлінбейтін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Тұрақты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сөз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тіркесі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бір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ұғымда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қолданылатын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сөйлем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мүшелеріне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ажыратуға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келмейтін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тіркестегі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орындарын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алмастыруға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болмайтын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сөз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тобы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7022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78E4D-EE56-4F45-BFB6-36B9A774D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816" y="34961"/>
            <a:ext cx="7772400" cy="1089783"/>
          </a:xfrm>
        </p:spPr>
        <p:txBody>
          <a:bodyPr>
            <a:normAutofit/>
          </a:bodyPr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Жұлдызшалар</a:t>
            </a:r>
            <a:endParaRPr lang="ru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одзаголовок 15">
            <a:extLst>
              <a:ext uri="{FF2B5EF4-FFF2-40B4-BE49-F238E27FC236}">
                <a16:creationId xmlns:a16="http://schemas.microsoft.com/office/drawing/2014/main" id="{671B17BB-D783-4889-8654-D1C7D6FA1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942" y="5425696"/>
            <a:ext cx="8750540" cy="876300"/>
          </a:xfrm>
        </p:spPr>
        <p:txBody>
          <a:bodyPr/>
          <a:lstStyle/>
          <a:p>
            <a:pPr algn="just"/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Өздерің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тіркестерін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ойланып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шығыңдар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4" name="Звезда: 5 точек 3">
            <a:extLst>
              <a:ext uri="{FF2B5EF4-FFF2-40B4-BE49-F238E27FC236}">
                <a16:creationId xmlns:a16="http://schemas.microsoft.com/office/drawing/2014/main" id="{AC0FEE00-BEDB-4BE8-A177-9A2D6CC3E52F}"/>
              </a:ext>
            </a:extLst>
          </p:cNvPr>
          <p:cNvSpPr/>
          <p:nvPr/>
        </p:nvSpPr>
        <p:spPr>
          <a:xfrm>
            <a:off x="2051720" y="3429000"/>
            <a:ext cx="2664296" cy="187220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7" name="Звезда: 5 точек 6">
            <a:extLst>
              <a:ext uri="{FF2B5EF4-FFF2-40B4-BE49-F238E27FC236}">
                <a16:creationId xmlns:a16="http://schemas.microsoft.com/office/drawing/2014/main" id="{EFFD7788-E0E3-4B2B-BB5F-5F74B17B8E7B}"/>
              </a:ext>
            </a:extLst>
          </p:cNvPr>
          <p:cNvSpPr/>
          <p:nvPr/>
        </p:nvSpPr>
        <p:spPr>
          <a:xfrm>
            <a:off x="381000" y="1386301"/>
            <a:ext cx="2664296" cy="187220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9" name="Звезда: 5 точек 8">
            <a:extLst>
              <a:ext uri="{FF2B5EF4-FFF2-40B4-BE49-F238E27FC236}">
                <a16:creationId xmlns:a16="http://schemas.microsoft.com/office/drawing/2014/main" id="{9DB6A8B1-380C-4B0B-819D-429EEBE17757}"/>
              </a:ext>
            </a:extLst>
          </p:cNvPr>
          <p:cNvSpPr/>
          <p:nvPr/>
        </p:nvSpPr>
        <p:spPr>
          <a:xfrm>
            <a:off x="5003038" y="3460678"/>
            <a:ext cx="2664296" cy="187220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1" name="Звезда: 5 точек 10">
            <a:extLst>
              <a:ext uri="{FF2B5EF4-FFF2-40B4-BE49-F238E27FC236}">
                <a16:creationId xmlns:a16="http://schemas.microsoft.com/office/drawing/2014/main" id="{A95226AF-D6D6-469D-894A-FC847024BA5E}"/>
              </a:ext>
            </a:extLst>
          </p:cNvPr>
          <p:cNvSpPr/>
          <p:nvPr/>
        </p:nvSpPr>
        <p:spPr>
          <a:xfrm>
            <a:off x="3239852" y="994154"/>
            <a:ext cx="2664296" cy="187220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3" name="Звезда: 5 точек 12">
            <a:extLst>
              <a:ext uri="{FF2B5EF4-FFF2-40B4-BE49-F238E27FC236}">
                <a16:creationId xmlns:a16="http://schemas.microsoft.com/office/drawing/2014/main" id="{D50AFF4A-FEF3-41B0-85CE-F73134689401}"/>
              </a:ext>
            </a:extLst>
          </p:cNvPr>
          <p:cNvSpPr/>
          <p:nvPr/>
        </p:nvSpPr>
        <p:spPr>
          <a:xfrm>
            <a:off x="6335186" y="1356607"/>
            <a:ext cx="2664296" cy="187220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E1C832D2-2962-427E-B200-34C249A23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089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78E4D-EE56-4F45-BFB6-36B9A774D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816" y="34961"/>
            <a:ext cx="7772400" cy="1089783"/>
          </a:xfrm>
        </p:spPr>
        <p:txBody>
          <a:bodyPr>
            <a:normAutofit fontScale="90000"/>
          </a:bodyPr>
          <a:lstStyle/>
          <a:p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Жұлдызшалар</a:t>
            </a:r>
            <a:endParaRPr lang="ru-KZ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одзаголовок 15">
            <a:extLst>
              <a:ext uri="{FF2B5EF4-FFF2-40B4-BE49-F238E27FC236}">
                <a16:creationId xmlns:a16="http://schemas.microsoft.com/office/drawing/2014/main" id="{671B17BB-D783-4889-8654-D1C7D6FA1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942" y="5425696"/>
            <a:ext cx="8750540" cy="876300"/>
          </a:xfrm>
        </p:spPr>
        <p:txBody>
          <a:bodyPr/>
          <a:lstStyle/>
          <a:p>
            <a:pPr algn="just"/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Өздерің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тіркестерін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ойланып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шығыңдар</a:t>
            </a:r>
            <a:r>
              <a: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4" name="Звезда: 5 точек 3">
            <a:extLst>
              <a:ext uri="{FF2B5EF4-FFF2-40B4-BE49-F238E27FC236}">
                <a16:creationId xmlns:a16="http://schemas.microsoft.com/office/drawing/2014/main" id="{AC0FEE00-BEDB-4BE8-A177-9A2D6CC3E52F}"/>
              </a:ext>
            </a:extLst>
          </p:cNvPr>
          <p:cNvSpPr/>
          <p:nvPr/>
        </p:nvSpPr>
        <p:spPr>
          <a:xfrm>
            <a:off x="1835696" y="3429000"/>
            <a:ext cx="2880320" cy="199669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Беті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бүлк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етпеді</a:t>
            </a:r>
            <a:endParaRPr lang="ru-KZ" dirty="0">
              <a:solidFill>
                <a:srgbClr val="7030A0"/>
              </a:solidFill>
            </a:endParaRPr>
          </a:p>
        </p:txBody>
      </p:sp>
      <p:sp>
        <p:nvSpPr>
          <p:cNvPr id="7" name="Звезда: 5 точек 6">
            <a:extLst>
              <a:ext uri="{FF2B5EF4-FFF2-40B4-BE49-F238E27FC236}">
                <a16:creationId xmlns:a16="http://schemas.microsoft.com/office/drawing/2014/main" id="{EFFD7788-E0E3-4B2B-BB5F-5F74B17B8E7B}"/>
              </a:ext>
            </a:extLst>
          </p:cNvPr>
          <p:cNvSpPr/>
          <p:nvPr/>
        </p:nvSpPr>
        <p:spPr>
          <a:xfrm>
            <a:off x="248942" y="1897132"/>
            <a:ext cx="2664296" cy="187220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Ажары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сынды</a:t>
            </a:r>
            <a:endParaRPr lang="ru-KZ" dirty="0">
              <a:solidFill>
                <a:srgbClr val="7030A0"/>
              </a:solidFill>
            </a:endParaRPr>
          </a:p>
        </p:txBody>
      </p:sp>
      <p:sp>
        <p:nvSpPr>
          <p:cNvPr id="9" name="Звезда: 5 точек 8">
            <a:extLst>
              <a:ext uri="{FF2B5EF4-FFF2-40B4-BE49-F238E27FC236}">
                <a16:creationId xmlns:a16="http://schemas.microsoft.com/office/drawing/2014/main" id="{9DB6A8B1-380C-4B0B-819D-429EEBE17757}"/>
              </a:ext>
            </a:extLst>
          </p:cNvPr>
          <p:cNvSpPr/>
          <p:nvPr/>
        </p:nvSpPr>
        <p:spPr>
          <a:xfrm>
            <a:off x="5003038" y="3460678"/>
            <a:ext cx="3707402" cy="223466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Үріп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ауызға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салғандай</a:t>
            </a:r>
            <a:endParaRPr lang="ru-KZ" dirty="0">
              <a:solidFill>
                <a:srgbClr val="7030A0"/>
              </a:solidFill>
            </a:endParaRPr>
          </a:p>
        </p:txBody>
      </p:sp>
      <p:sp>
        <p:nvSpPr>
          <p:cNvPr id="11" name="Звезда: 5 точек 10">
            <a:extLst>
              <a:ext uri="{FF2B5EF4-FFF2-40B4-BE49-F238E27FC236}">
                <a16:creationId xmlns:a16="http://schemas.microsoft.com/office/drawing/2014/main" id="{A95226AF-D6D6-469D-894A-FC847024BA5E}"/>
              </a:ext>
            </a:extLst>
          </p:cNvPr>
          <p:cNvSpPr/>
          <p:nvPr/>
        </p:nvSpPr>
        <p:spPr>
          <a:xfrm>
            <a:off x="2862315" y="1075357"/>
            <a:ext cx="3707402" cy="2234661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Қолы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қолына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жұқпады</a:t>
            </a:r>
            <a:endParaRPr lang="ru-KZ" dirty="0">
              <a:solidFill>
                <a:srgbClr val="7030A0"/>
              </a:solidFill>
            </a:endParaRPr>
          </a:p>
        </p:txBody>
      </p:sp>
      <p:sp>
        <p:nvSpPr>
          <p:cNvPr id="13" name="Звезда: 5 точек 12">
            <a:extLst>
              <a:ext uri="{FF2B5EF4-FFF2-40B4-BE49-F238E27FC236}">
                <a16:creationId xmlns:a16="http://schemas.microsoft.com/office/drawing/2014/main" id="{D50AFF4A-FEF3-41B0-85CE-F73134689401}"/>
              </a:ext>
            </a:extLst>
          </p:cNvPr>
          <p:cNvSpPr/>
          <p:nvPr/>
        </p:nvSpPr>
        <p:spPr>
          <a:xfrm>
            <a:off x="6335186" y="1356606"/>
            <a:ext cx="2664296" cy="1965017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Ит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өлген</a:t>
            </a:r>
            <a:r>
              <a:rPr lang="ru-RU" b="1" i="0" dirty="0">
                <a:solidFill>
                  <a:srgbClr val="7030A0"/>
                </a:solidFill>
                <a:effectLst/>
                <a:latin typeface="Open Sans"/>
              </a:rPr>
              <a:t> </a:t>
            </a:r>
            <a:r>
              <a:rPr lang="ru-RU" b="1" i="0" dirty="0" err="1">
                <a:solidFill>
                  <a:srgbClr val="7030A0"/>
                </a:solidFill>
                <a:effectLst/>
                <a:latin typeface="Open Sans"/>
              </a:rPr>
              <a:t>жер</a:t>
            </a:r>
            <a:endParaRPr lang="ru-KZ" dirty="0">
              <a:solidFill>
                <a:srgbClr val="7030A0"/>
              </a:solidFill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E1C832D2-2962-427E-B200-34C249A23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6392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363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</vt:lpstr>
      <vt:lpstr>Times New Roman</vt:lpstr>
      <vt:lpstr>Wingdings</vt:lpstr>
      <vt:lpstr>Тема Office</vt:lpstr>
      <vt:lpstr> Сабақтың тақырыбы:  Тұрақты сөз тіркестері Сабақтың мақсаты: Тұрақты сөз тіркестерді  ажыратып, олардың мағынасын түсінесің. Тұрақты сөз тіркестерін қолдануға жаттығасың. </vt:lpstr>
      <vt:lpstr>Кім жылдам?</vt:lpstr>
      <vt:lpstr>Кім жылдам?</vt:lpstr>
      <vt:lpstr>Презентация PowerPoint</vt:lpstr>
      <vt:lpstr>Өзіңді тексер:</vt:lpstr>
      <vt:lpstr>Презентация PowerPoint</vt:lpstr>
      <vt:lpstr>Өзіңді тексер:</vt:lpstr>
      <vt:lpstr>Жұлдызшалар</vt:lpstr>
      <vt:lpstr>Өзіңді тексер: Жұлдызшалар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Тұрақты сөз тіркестері Сабақтың мақсаты: Тұрақты сөз тіркестерді  ажыратып, олардың мағынасын түсінесің. </dc:title>
  <dc:creator>1</dc:creator>
  <cp:lastModifiedBy>1</cp:lastModifiedBy>
  <cp:revision>11</cp:revision>
  <dcterms:created xsi:type="dcterms:W3CDTF">2020-11-17T16:31:08Z</dcterms:created>
  <dcterms:modified xsi:type="dcterms:W3CDTF">2020-11-17T18:53:57Z</dcterms:modified>
</cp:coreProperties>
</file>