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451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981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6311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853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2501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530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657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54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750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658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10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72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482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117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314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394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17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93024" y="497540"/>
            <a:ext cx="4101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49271" y="1082315"/>
            <a:ext cx="430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Біздің жобамыз</a:t>
            </a: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81735" y="1790201"/>
            <a:ext cx="79741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 </a:t>
            </a: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тапсырмаларының түрлері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735" y="2878779"/>
            <a:ext cx="820270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kk-KZ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Сабақтың мақсаты: </a:t>
            </a:r>
          </a:p>
          <a:p>
            <a:pPr>
              <a:spcAft>
                <a:spcPts val="0"/>
              </a:spcAft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4.3.2.1 –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тірек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қолданып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стильде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мақала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мінездеме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сұхбат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жазу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62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4760259" y="119678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олна 6"/>
          <p:cNvSpPr/>
          <p:nvPr/>
        </p:nvSpPr>
        <p:spPr>
          <a:xfrm>
            <a:off x="1492625" y="759655"/>
            <a:ext cx="8713693" cy="2926080"/>
          </a:xfrm>
          <a:prstGeom prst="wave">
            <a:avLst>
              <a:gd name="adj1" fmla="val 12500"/>
              <a:gd name="adj2" fmla="val 157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«Тест»-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ағылшын сөзі, сынақ, байқау дегенді білдіреді. Ең алғаш тест тапсырмаларын 1864 жылы ағылшын педагогі Дж. Филлер қолданған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/>
          </a:p>
        </p:txBody>
      </p:sp>
      <p:sp>
        <p:nvSpPr>
          <p:cNvPr id="9" name="Волна 8"/>
          <p:cNvSpPr/>
          <p:nvPr/>
        </p:nvSpPr>
        <p:spPr>
          <a:xfrm>
            <a:off x="1492625" y="3361765"/>
            <a:ext cx="8713693" cy="3376660"/>
          </a:xfrm>
          <a:prstGeom prst="wav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тілінен дайындалатын тест тапсырмалары пән мазмұны мен мақстына сәйкес жасалады. Тест тапсырмаларының түрі көп: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80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ьная выноска 1"/>
          <p:cNvSpPr/>
          <p:nvPr/>
        </p:nvSpPr>
        <p:spPr>
          <a:xfrm>
            <a:off x="3515681" y="388931"/>
            <a:ext cx="8271803" cy="1493658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1.Баламалы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альтернативті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kk-KZ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тапсырмалары: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012091" y="2069813"/>
            <a:ext cx="8412481" cy="429064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Алақай, қандай, тамаша, жасасын сөздерінің барлағы лепті сөйлем құрауға қатыса ала ма?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«Ия» 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 </a:t>
            </a:r>
            <a:r>
              <a:rPr lang="kk-K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«жоқ» 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жауаптарының тиістісін таңда.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79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ьная выноска 1"/>
          <p:cNvSpPr/>
          <p:nvPr/>
        </p:nvSpPr>
        <p:spPr>
          <a:xfrm>
            <a:off x="3530990" y="450165"/>
            <a:ext cx="8046927" cy="1420837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Толықтыру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 түсіру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тапсырмалары: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46252" y="2089052"/>
            <a:ext cx="7737231" cy="41359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Өлеңнен тұрлаулы мүшелерді тауып, тиісті жеріне сызықша қой.</a:t>
            </a:r>
          </a:p>
          <a:p>
            <a:endParaRPr lang="kk-K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Отан туған үйіміз,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Отан туған жеріміз.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Отан ортақ үйіміз,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Көңілді ән мен күйіміз.</a:t>
            </a:r>
          </a:p>
          <a:p>
            <a:pPr algn="ctr"/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09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ьная выноска 1"/>
          <p:cNvSpPr/>
          <p:nvPr/>
        </p:nvSpPr>
        <p:spPr>
          <a:xfrm>
            <a:off x="3671048" y="349624"/>
            <a:ext cx="8095128" cy="1398494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Сәйкестендіру тапсырмалары: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с двумя усеченными противолежащими углами 2"/>
          <p:cNvSpPr/>
          <p:nvPr/>
        </p:nvSpPr>
        <p:spPr>
          <a:xfrm>
            <a:off x="2877671" y="1936377"/>
            <a:ext cx="8162365" cy="3818965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Келесі бетегі бағанның сол жағындағы сөздерді оң жағындағы сөйлемдермен сәйкестендір</a:t>
            </a:r>
            <a:r>
              <a:rPr lang="kk-KZ" dirty="0" smtClean="0">
                <a:solidFill>
                  <a:srgbClr val="002060"/>
                </a:solidFill>
              </a:rPr>
              <a:t>.</a:t>
            </a:r>
          </a:p>
          <a:p>
            <a:endParaRPr lang="kk-KZ" dirty="0" smtClean="0">
              <a:solidFill>
                <a:srgbClr val="002060"/>
              </a:solidFill>
            </a:endParaRPr>
          </a:p>
          <a:p>
            <a:endParaRPr lang="kk-KZ" dirty="0">
              <a:solidFill>
                <a:srgbClr val="002060"/>
              </a:solidFill>
            </a:endParaRP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Жалаң            Біз табиғатты қорғаймыз. </a:t>
            </a:r>
          </a:p>
          <a:p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Жарас қуанды.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Жайылма       Түлкі жортты.</a:t>
            </a:r>
          </a:p>
          <a:p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Жауын ағыл-тегіл құйды.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150224" y="3361766"/>
            <a:ext cx="40341" cy="21111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51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ьная выноска 1"/>
          <p:cNvSpPr/>
          <p:nvPr/>
        </p:nvSpPr>
        <p:spPr>
          <a:xfrm>
            <a:off x="1896034" y="134471"/>
            <a:ext cx="9910483" cy="1143000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Дұрыс жауабын таңдау тапсырмалары: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33165" y="1398495"/>
            <a:ext cx="6468035" cy="54595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Қыстырма сөзі бар сөйлемді тап.</a:t>
            </a: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Бұл демалыста кетпей –ақ қой.</a:t>
            </a: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Ә. Айтпақшы,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ертең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театрда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қойылым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 Ата, мен сізді қатты сағындым.</a:t>
            </a:r>
          </a:p>
          <a:p>
            <a:endParaRPr lang="kk-K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Сөйлем айтылу мақсатына қарай нешеге бөлінеді?</a:t>
            </a: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екіге</a:t>
            </a: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Ә. үшке</a:t>
            </a: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 төртке</a:t>
            </a:r>
          </a:p>
          <a:p>
            <a:endParaRPr lang="kk-K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Тұрлаусыз мүшесі бар сөйлемді тап.</a:t>
            </a:r>
          </a:p>
          <a:p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 Әсем-оқушы.</a:t>
            </a: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Ә. Қонақтарға табақ тартылды.</a:t>
            </a: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 Оқыған жөн.</a:t>
            </a:r>
          </a:p>
        </p:txBody>
      </p:sp>
    </p:spTree>
    <p:extLst>
      <p:ext uri="{BB962C8B-B14F-4D97-AF65-F5344CB8AC3E}">
        <p14:creationId xmlns:p14="http://schemas.microsoft.com/office/powerpoint/2010/main" val="413038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390</TotalTime>
  <Words>268</Words>
  <Application>Microsoft Office PowerPoint</Application>
  <PresentationFormat>Широкоэкранный</PresentationFormat>
  <Paragraphs>41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Пәні: Дүниетану</dc:title>
  <dc:creator>user</dc:creator>
  <cp:lastModifiedBy>user</cp:lastModifiedBy>
  <cp:revision>35</cp:revision>
  <dcterms:created xsi:type="dcterms:W3CDTF">2020-08-09T08:45:40Z</dcterms:created>
  <dcterms:modified xsi:type="dcterms:W3CDTF">2020-11-08T08:43:43Z</dcterms:modified>
</cp:coreProperties>
</file>