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35" r:id="rId4"/>
    <p:sldId id="336" r:id="rId5"/>
    <p:sldId id="337" r:id="rId6"/>
    <p:sldId id="338" r:id="rId7"/>
    <p:sldId id="339" r:id="rId8"/>
    <p:sldId id="340" r:id="rId9"/>
    <p:sldId id="341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68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21617601-760C-4A02-9908-9661215B4AA1}" type="slidenum">
              <a:rPr lang="en-US" altLang="ru-RU" sz="1200"/>
              <a:t>‹#›</a:t>
            </a:fld>
            <a:endParaRPr lang="en-US" altLang="ru-RU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CC7508CD-C862-4451-8161-475EBD9EDBC5}" type="slidenum">
              <a:rPr lang="en-US" altLang="ru-RU" sz="1200"/>
              <a:t>‹#›</a:t>
            </a:fld>
            <a:endParaRPr lang="en-US" altLang="ru-RU"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F78FEB5-749A-47A7-B32F-F294624C69BF}" type="slidenum">
              <a:rPr lang="en-US" altLang="ru-RU" sz="1400"/>
              <a:t>‹#›</a:t>
            </a:fld>
            <a:endParaRPr lang="en-US" altLang="ru-RU"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  <p:sldLayoutId id="2147484298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351837" cy="25193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Қазақ тілі пәні     </a:t>
            </a: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4 -сынып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Мәдени мұра сыр шертеді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</a:t>
            </a:r>
            <a:b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4000" b="1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00113" y="1557338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Содержимое 2" title=""/>
          <p:cNvSpPr>
            <a:spLocks noGrp="1"/>
          </p:cNvSpPr>
          <p:nvPr>
            <p:ph idx="1"/>
          </p:nvPr>
        </p:nvSpPr>
        <p:spPr>
          <a:xfrm>
            <a:off x="611188" y="3357563"/>
            <a:ext cx="7921625" cy="232092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kk-KZ" altLang="ru-RU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</a:t>
            </a:r>
            <a:endParaRPr lang="kk-KZ" altLang="ru-RU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ru-RU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Нәтиже сабақ</a:t>
            </a:r>
            <a:endParaRPr lang="kk-KZ" altLang="ru-RU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ru-RU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Мен не үйрендім?</a:t>
            </a:r>
            <a:endParaRPr lang="kk-KZ" altLang="ru-RU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ru-RU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45 -сабақ</a:t>
            </a:r>
            <a:endParaRPr lang="kk-KZ" altLang="ru-RU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“Ми гимнастикасы”</a:t>
            </a:r>
            <a:endParaRPr lang="ru-RU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099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Кім жылдам?</a:t>
            </a:r>
            <a:endParaRPr lang="kk-KZ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Wingdings" pitchFamily="2" charset="2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Қазақ тілі оқулығының авторлары кім? </a:t>
            </a:r>
            <a:endParaRPr lang="kk-KZ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Wingdings" pitchFamily="2" charset="2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Мектептегі 45 минут не деп аталады ?</a:t>
            </a:r>
            <a:endParaRPr lang="kk-KZ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Wingdings" pitchFamily="2" charset="2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Күшіңе сенбе, .....</a:t>
            </a:r>
            <a:endParaRPr lang="kk-KZ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Wingdings" pitchFamily="2" charset="2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Денсаулық зор.....</a:t>
            </a:r>
            <a:endParaRPr lang="kk-KZ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Wingdings" pitchFamily="2" charset="2"/>
            </a:pPr>
            <a:r>
              <a:rPr lang="kk-KZ" altLang="ru-RU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Мектеп –кеме, білім-.....</a:t>
            </a:r>
            <a:endParaRPr lang="ru-RU" altLang="ru-RU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5122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“Есіңе түсір”</a:t>
            </a:r>
            <a:endParaRPr lang="ru-RU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5123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ru-RU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Монолог дегеніміз не?  </a:t>
            </a:r>
            <a:endParaRPr lang="kk-KZ" altLang="ru-RU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ru-RU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 Монолог дегеніміз- кейіпкердің көпшілікке қарата немесе өзіне айтқан сөзі.</a:t>
            </a:r>
            <a:endParaRPr lang="kk-KZ" altLang="ru-RU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ru-RU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ru-RU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1-тапсырма. Монологті мұқият тыңда. </a:t>
            </a:r>
            <a:endParaRPr lang="kk-KZ" altLang="ru-RU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ru-RU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ru-RU"/>
          </a:p>
        </p:txBody>
      </p:sp>
      <p:sp>
        <p:nvSpPr>
          <p:cNvPr id="512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ru-RU">
                <a:solidFill>
                  <a:srgbClr val="002060"/>
                </a:solidFill>
              </a:rPr>
              <a:t>“</a:t>
            </a:r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Сенің ойың қандай?”</a:t>
            </a:r>
            <a:endParaRPr lang="ru-RU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47" name="Содержимое 2" title="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ru-RU" sz="3200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Сұрақтарға жауап бер</a:t>
            </a:r>
            <a:endParaRPr lang="kk-KZ" altLang="ru-RU" sz="3200" u="sng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Arial"/>
            </a:pPr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Автор не тыңдады?</a:t>
            </a:r>
            <a:endParaRPr lang="kk-KZ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Arial"/>
            </a:pPr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Домбырашы болу үшін не істеді?</a:t>
            </a:r>
            <a:endParaRPr lang="kk-KZ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Font typeface="Arial"/>
            </a:pPr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Қалай ойлайсың, ол домбырашылық өнерді таңдады ма? Таңдамаса , неліктен таңдамады? </a:t>
            </a:r>
            <a:endParaRPr lang="kk-KZ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buNone/>
            </a:pPr>
            <a:r>
              <a:rPr lang="kk-KZ" altLang="ru-RU" u="sng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Ойыңды дәлелдеу үшін қажет сөз тіркесін таңда</a:t>
            </a:r>
            <a:endParaRPr lang="ru-RU" altLang="ru-RU" u="sng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cxnSp>
        <p:nvCxnSpPr>
          <p:cNvPr id="6148" name="Прямая со стрелкой 4" title=""/>
          <p:cNvCxnSpPr/>
          <p:nvPr/>
        </p:nvCxnSpPr>
        <p:spPr>
          <a:xfrm flipH="1">
            <a:off x="2051050" y="4868863"/>
            <a:ext cx="1584325" cy="288925"/>
          </a:xfrm>
          <a:prstGeom prst="line">
            <a:avLst/>
          </a:prstGeom>
          <a:noFill/>
          <a:ln>
            <a:solidFill>
              <a:srgbClr val="5FA6E7"/>
            </a:solidFill>
            <a:miter lim="800000"/>
            <a:tailEnd type="arrow"/>
          </a:ln>
        </p:spPr>
      </p:cxnSp>
      <p:cxnSp>
        <p:nvCxnSpPr>
          <p:cNvPr id="6149" name="Прямая со стрелкой 6" title=""/>
          <p:cNvCxnSpPr/>
          <p:nvPr/>
        </p:nvCxnSpPr>
        <p:spPr>
          <a:xfrm>
            <a:off x="5219700" y="4868863"/>
            <a:ext cx="1296988" cy="360362"/>
          </a:xfrm>
          <a:prstGeom prst="line">
            <a:avLst/>
          </a:prstGeom>
          <a:noFill/>
          <a:ln>
            <a:solidFill>
              <a:srgbClr val="5FA6E7"/>
            </a:solidFill>
            <a:miter lim="800000"/>
            <a:tailEnd type="arrow"/>
          </a:ln>
        </p:spPr>
      </p:cxnSp>
      <p:sp>
        <p:nvSpPr>
          <p:cNvPr id="6150" name="Овал 8"/>
          <p:cNvSpPr/>
          <p:nvPr/>
        </p:nvSpPr>
        <p:spPr>
          <a:xfrm>
            <a:off x="468313" y="5445125"/>
            <a:ext cx="3527425" cy="7207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Талантты болу керек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51" name="Овал 9"/>
          <p:cNvSpPr/>
          <p:nvPr/>
        </p:nvSpPr>
        <p:spPr>
          <a:xfrm>
            <a:off x="5219700" y="5445125"/>
            <a:ext cx="3313113" cy="7207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Жаттығу керек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15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“Орындап көр”</a:t>
            </a:r>
            <a:endParaRPr lang="ru-RU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7171" name="Picture 2" title="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188" y="1989138"/>
            <a:ext cx="8518525" cy="446405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717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ru-RU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“Дәлелдеп үйрен”</a:t>
            </a:r>
            <a:endParaRPr lang="ru-RU" altLang="ru-RU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5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ru-RU" sz="40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Біріңғай мүшенің өзгешелігі неде? </a:t>
            </a:r>
            <a:endParaRPr lang="kk-KZ" altLang="ru-RU" sz="4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buNone/>
            </a:pPr>
            <a:endParaRPr lang="ru-RU" altLang="ru-RU" sz="40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8196" name="Picture 2" descr="https://img12.postila.ru/resize?src=%2Fdata%2F1b%2F20%2F88%2Fd0%2F1b2088d0617af0d8ce4908c43cbe1f7bd12da5e77659be40aa4712b75fb52b68.jpg&amp;w=448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313" y="3141663"/>
            <a:ext cx="4267200" cy="32004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19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Овал 3"/>
          <p:cNvSpPr/>
          <p:nvPr/>
        </p:nvSpPr>
        <p:spPr>
          <a:xfrm>
            <a:off x="179388" y="2924175"/>
            <a:ext cx="3240087" cy="18002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Бұл біріңғай мүше, өйткені</a:t>
            </a:r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19" name="Скругленный прямоугольник 4"/>
          <p:cNvSpPr/>
          <p:nvPr/>
        </p:nvSpPr>
        <p:spPr>
          <a:xfrm>
            <a:off x="5076825" y="1700213"/>
            <a:ext cx="3743325" cy="10080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Олардың бәрі бір ғана сұраққа жауап береді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20" name="Скругленный прямоугольник 5"/>
          <p:cNvSpPr/>
          <p:nvPr/>
        </p:nvSpPr>
        <p:spPr>
          <a:xfrm>
            <a:off x="5076825" y="2997200"/>
            <a:ext cx="3743325" cy="10080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Сөйлемде бір мүшенің  ғана қызметін атқарады 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21" name="Скругленный прямоугольник 6"/>
          <p:cNvSpPr/>
          <p:nvPr/>
        </p:nvSpPr>
        <p:spPr>
          <a:xfrm>
            <a:off x="5076825" y="4292600"/>
            <a:ext cx="3743325" cy="10080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sz="24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Бәрі бір сөз табынан болады</a:t>
            </a: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222" name="Стрелка вправо 7"/>
          <p:cNvSpPr/>
          <p:nvPr/>
        </p:nvSpPr>
        <p:spPr>
          <a:xfrm>
            <a:off x="3563938" y="2205038"/>
            <a:ext cx="1295400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3" name="Стрелка вправо 8" title=""/>
          <p:cNvSpPr/>
          <p:nvPr/>
        </p:nvSpPr>
        <p:spPr>
          <a:xfrm>
            <a:off x="3563938" y="3284538"/>
            <a:ext cx="1295400" cy="649287"/>
          </a:xfrm>
          <a:prstGeom prst="rightArrow">
            <a:avLst>
              <a:gd name="adj1" fmla="val 50000"/>
              <a:gd name="adj2" fmla="val 49998"/>
            </a:avLst>
          </a:prstGeom>
          <a:solidFill>
            <a:schemeClr val="accent1"/>
          </a:solidFill>
          <a:ln w="25400">
            <a:solidFill>
              <a:srgbClr val="487CAB"/>
            </a:solidFill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eaLnBrk="1" hangingPunct="0"/>
            <a:endParaRPr lang="ru-RU" altLang="en-US">
              <a:solidFill>
                <a:srgbClr val="FFFFFF"/>
              </a:solidFill>
            </a:endParaRPr>
          </a:p>
        </p:txBody>
      </p:sp>
      <p:sp>
        <p:nvSpPr>
          <p:cNvPr id="9224" name="Стрелка вправо 10"/>
          <p:cNvSpPr/>
          <p:nvPr/>
        </p:nvSpPr>
        <p:spPr>
          <a:xfrm>
            <a:off x="3563938" y="4437063"/>
            <a:ext cx="1295400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sp>
        <p:nvSpPr>
          <p:cNvPr id="10243" name="Объект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/>
        </p:txBody>
      </p:sp>
      <p:pic>
        <p:nvPicPr>
          <p:cNvPr id="10244" name="Рисунок 3" descr="ÐÐ¾ÑÐ¾Ð¶ÐµÐµ Ð¸Ð·Ð¾Ð±ÑÐ°Ð¶ÐµÐ½Ð¸Ðµ" title=""/>
          <p:cNvPicPr>
            <a:picLocks noChangeAspect="1"/>
          </p:cNvPicPr>
          <p:nvPr/>
        </p:nvPicPr>
        <p:blipFill>
          <a:blip r:embed="rId2"/>
          <a:srcRect l="5270" r="22771" b="3747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31</Paragraphs>
  <Slides>8</Slides>
  <Notes>0</Notes>
  <TotalTime>2910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13">
      <vt:lpstr>Arial</vt:lpstr>
      <vt:lpstr>Wingdings</vt:lpstr>
      <vt:lpstr>Times New Roman</vt:lpstr>
      <vt:lpstr>Calibri</vt:lpstr>
      <vt:lpstr>cdb2004169gl</vt:lpstr>
      <vt:lpstr>Қазақ тілі пәні      4 -сыныпМәдени мұра сыр шертедіСабақтың тақырыбы: </vt:lpstr>
      <vt:lpstr>“Ми гимнастикасы”</vt:lpstr>
      <vt:lpstr>“Есіңе түсір”</vt:lpstr>
      <vt:lpstr>“Сенің ойың қандай?”</vt:lpstr>
      <vt:lpstr>“Орындап көр”</vt:lpstr>
      <vt:lpstr>“Дәлелдеп үйрен”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202</cp:revision>
  <dcterms:created xsi:type="dcterms:W3CDTF">2011-10-14T09:11:52Z</dcterms:created>
  <dcterms:modified xsi:type="dcterms:W3CDTF">2024-10-15T20:48:33Z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