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14"/>
  </p:notesMasterIdLst>
  <p:sldIdLst>
    <p:sldId id="256" r:id="rId3"/>
    <p:sldId id="257" r:id="rId4"/>
    <p:sldId id="258" r:id="rId5"/>
    <p:sldId id="259" r:id="rId6"/>
    <p:sldId id="265" r:id="rId7"/>
    <p:sldId id="260" r:id="rId8"/>
    <p:sldId id="261" r:id="rId9"/>
    <p:sldId id="266" r:id="rId10"/>
    <p:sldId id="262" r:id="rId11"/>
    <p:sldId id="264" r:id="rId12"/>
    <p:sldId id="26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0637A3-2300-44CD-BD9B-7FA5CC8E4ECB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7369C17-B96A-423E-83BA-8DECFF900FB9}">
      <dgm:prSet phldrT="[Текст]"/>
      <dgm:spPr/>
      <dgm:t>
        <a:bodyPr/>
        <a:lstStyle/>
        <a:p>
          <a:r>
            <a:rPr lang="ru-RU" dirty="0" smtClean="0"/>
            <a:t>Фонетика</a:t>
          </a:r>
          <a:endParaRPr lang="ru-RU" dirty="0"/>
        </a:p>
      </dgm:t>
    </dgm:pt>
    <dgm:pt modelId="{6F826E6B-5E17-4235-AC32-B5FCFF5366A3}" type="parTrans" cxnId="{6F48FD2F-420A-4689-BC4B-8815F261B98B}">
      <dgm:prSet/>
      <dgm:spPr/>
      <dgm:t>
        <a:bodyPr/>
        <a:lstStyle/>
        <a:p>
          <a:endParaRPr lang="ru-RU"/>
        </a:p>
      </dgm:t>
    </dgm:pt>
    <dgm:pt modelId="{A3B7F90F-FEAD-4EA6-9EE9-9ABA04AD7C6C}" type="sibTrans" cxnId="{6F48FD2F-420A-4689-BC4B-8815F261B98B}">
      <dgm:prSet/>
      <dgm:spPr/>
      <dgm:t>
        <a:bodyPr/>
        <a:lstStyle/>
        <a:p>
          <a:endParaRPr lang="ru-RU"/>
        </a:p>
      </dgm:t>
    </dgm:pt>
    <dgm:pt modelId="{CA62778F-209D-45CE-BDD2-782B949B676D}">
      <dgm:prSet phldrT="[Текст]"/>
      <dgm:spPr/>
      <dgm:t>
        <a:bodyPr/>
        <a:lstStyle/>
        <a:p>
          <a:r>
            <a:rPr lang="ru-RU" dirty="0" err="1" smtClean="0"/>
            <a:t>Дыбыс</a:t>
          </a:r>
          <a:endParaRPr lang="ru-RU" dirty="0"/>
        </a:p>
      </dgm:t>
    </dgm:pt>
    <dgm:pt modelId="{07B307C5-11FF-470E-AC2F-598BF9A4EA1B}" type="parTrans" cxnId="{F632AC40-C5C0-4224-A9E3-00F01E36D5CE}">
      <dgm:prSet/>
      <dgm:spPr/>
      <dgm:t>
        <a:bodyPr/>
        <a:lstStyle/>
        <a:p>
          <a:endParaRPr lang="ru-RU"/>
        </a:p>
      </dgm:t>
    </dgm:pt>
    <dgm:pt modelId="{CC30D6A7-F9DB-4E01-94F1-22BACD1BB171}" type="sibTrans" cxnId="{F632AC40-C5C0-4224-A9E3-00F01E36D5CE}">
      <dgm:prSet/>
      <dgm:spPr/>
      <dgm:t>
        <a:bodyPr/>
        <a:lstStyle/>
        <a:p>
          <a:endParaRPr lang="ru-RU"/>
        </a:p>
      </dgm:t>
    </dgm:pt>
    <dgm:pt modelId="{05C7F7D9-D8E3-4DA3-9C53-C0B956071583}">
      <dgm:prSet phldrT="[Текст]"/>
      <dgm:spPr/>
      <dgm:t>
        <a:bodyPr/>
        <a:lstStyle/>
        <a:p>
          <a:r>
            <a:rPr lang="ru-RU" dirty="0" err="1" smtClean="0"/>
            <a:t>Дауысты</a:t>
          </a:r>
          <a:r>
            <a:rPr lang="ru-RU" dirty="0" smtClean="0"/>
            <a:t> </a:t>
          </a:r>
          <a:r>
            <a:rPr lang="ru-RU" dirty="0" err="1" smtClean="0"/>
            <a:t>дыбыс</a:t>
          </a:r>
          <a:endParaRPr lang="ru-RU" dirty="0"/>
        </a:p>
      </dgm:t>
    </dgm:pt>
    <dgm:pt modelId="{C91134C3-81AC-4F66-963C-7F0FA4FE366B}" type="parTrans" cxnId="{E84EBCF8-5792-43DE-A582-68132F01BE41}">
      <dgm:prSet/>
      <dgm:spPr/>
      <dgm:t>
        <a:bodyPr/>
        <a:lstStyle/>
        <a:p>
          <a:endParaRPr lang="ru-RU"/>
        </a:p>
      </dgm:t>
    </dgm:pt>
    <dgm:pt modelId="{6C4E9DFF-2282-4DCD-8923-ECCC06E88FC0}" type="sibTrans" cxnId="{E84EBCF8-5792-43DE-A582-68132F01BE41}">
      <dgm:prSet/>
      <dgm:spPr/>
      <dgm:t>
        <a:bodyPr/>
        <a:lstStyle/>
        <a:p>
          <a:endParaRPr lang="ru-RU"/>
        </a:p>
      </dgm:t>
    </dgm:pt>
    <dgm:pt modelId="{2D453A8D-32A5-4E51-AB85-EF9932836A99}">
      <dgm:prSet phldrT="[Текст]"/>
      <dgm:spPr/>
      <dgm:t>
        <a:bodyPr/>
        <a:lstStyle/>
        <a:p>
          <a:r>
            <a:rPr lang="ru-RU" dirty="0" err="1" smtClean="0"/>
            <a:t>Дауыссыз</a:t>
          </a:r>
          <a:r>
            <a:rPr lang="ru-RU" dirty="0" smtClean="0"/>
            <a:t> </a:t>
          </a:r>
          <a:r>
            <a:rPr lang="ru-RU" dirty="0" err="1" smtClean="0"/>
            <a:t>дыбыс</a:t>
          </a:r>
          <a:r>
            <a:rPr lang="ru-RU" dirty="0" smtClean="0"/>
            <a:t> </a:t>
          </a:r>
          <a:endParaRPr lang="ru-RU" dirty="0"/>
        </a:p>
      </dgm:t>
    </dgm:pt>
    <dgm:pt modelId="{E4001D90-5AAC-475E-A5C5-A8AA94F494E4}" type="parTrans" cxnId="{17DDDC01-1462-4CDA-A45B-A1EE79C0C20E}">
      <dgm:prSet/>
      <dgm:spPr/>
      <dgm:t>
        <a:bodyPr/>
        <a:lstStyle/>
        <a:p>
          <a:endParaRPr lang="ru-RU"/>
        </a:p>
      </dgm:t>
    </dgm:pt>
    <dgm:pt modelId="{63014088-40CC-43D8-AE3E-9ACC1DC5CD5C}" type="sibTrans" cxnId="{17DDDC01-1462-4CDA-A45B-A1EE79C0C20E}">
      <dgm:prSet/>
      <dgm:spPr/>
      <dgm:t>
        <a:bodyPr/>
        <a:lstStyle/>
        <a:p>
          <a:endParaRPr lang="ru-RU"/>
        </a:p>
      </dgm:t>
    </dgm:pt>
    <dgm:pt modelId="{DC21D4C5-3FA4-4657-B390-AA49549C3621}">
      <dgm:prSet phldrT="[Текст]"/>
      <dgm:spPr/>
      <dgm:t>
        <a:bodyPr/>
        <a:lstStyle/>
        <a:p>
          <a:r>
            <a:rPr lang="ru-RU" dirty="0" err="1" smtClean="0"/>
            <a:t>Үндестік заңы</a:t>
          </a:r>
          <a:r>
            <a:rPr lang="ru-RU" dirty="0" smtClean="0"/>
            <a:t>  </a:t>
          </a:r>
          <a:endParaRPr lang="ru-RU" dirty="0"/>
        </a:p>
      </dgm:t>
    </dgm:pt>
    <dgm:pt modelId="{E4734C9D-C08B-404F-BD24-37B9E5EA7FD2}" type="parTrans" cxnId="{4B770705-7390-4D27-8856-30AF9E00CF9B}">
      <dgm:prSet/>
      <dgm:spPr/>
      <dgm:t>
        <a:bodyPr/>
        <a:lstStyle/>
        <a:p>
          <a:endParaRPr lang="ru-RU"/>
        </a:p>
      </dgm:t>
    </dgm:pt>
    <dgm:pt modelId="{B090C9BE-DCD7-44A7-8B62-FBFE52F20BD0}" type="sibTrans" cxnId="{4B770705-7390-4D27-8856-30AF9E00CF9B}">
      <dgm:prSet/>
      <dgm:spPr/>
      <dgm:t>
        <a:bodyPr/>
        <a:lstStyle/>
        <a:p>
          <a:endParaRPr lang="ru-RU"/>
        </a:p>
      </dgm:t>
    </dgm:pt>
    <dgm:pt modelId="{E5B9C7D9-A87B-40DA-B371-F1301B19329F}">
      <dgm:prSet phldrT="[Текст]"/>
      <dgm:spPr/>
      <dgm:t>
        <a:bodyPr/>
        <a:lstStyle/>
        <a:p>
          <a:r>
            <a:rPr lang="kk-KZ" dirty="0" smtClean="0"/>
            <a:t> буын үндестігі</a:t>
          </a:r>
          <a:endParaRPr lang="ru-RU" dirty="0"/>
        </a:p>
      </dgm:t>
    </dgm:pt>
    <dgm:pt modelId="{2352FF6E-161A-4D2C-9B7B-776E774BE0F4}" type="parTrans" cxnId="{2021AE29-3032-408B-87B4-517AF78B18E7}">
      <dgm:prSet/>
      <dgm:spPr/>
      <dgm:t>
        <a:bodyPr/>
        <a:lstStyle/>
        <a:p>
          <a:endParaRPr lang="ru-RU"/>
        </a:p>
      </dgm:t>
    </dgm:pt>
    <dgm:pt modelId="{FCCA8E80-CA4D-4538-9838-1B645F051767}" type="sibTrans" cxnId="{2021AE29-3032-408B-87B4-517AF78B18E7}">
      <dgm:prSet/>
      <dgm:spPr/>
      <dgm:t>
        <a:bodyPr/>
        <a:lstStyle/>
        <a:p>
          <a:endParaRPr lang="ru-RU"/>
        </a:p>
      </dgm:t>
    </dgm:pt>
    <dgm:pt modelId="{C51CF12A-BEA9-47FC-8C7B-3EC31B8EB574}">
      <dgm:prSet phldrT="[Текст]"/>
      <dgm:spPr/>
      <dgm:t>
        <a:bodyPr/>
        <a:lstStyle/>
        <a:p>
          <a:r>
            <a:rPr lang="kk-KZ" dirty="0" smtClean="0"/>
            <a:t> дыбыс үндестігі </a:t>
          </a:r>
          <a:endParaRPr lang="ru-RU" dirty="0"/>
        </a:p>
      </dgm:t>
    </dgm:pt>
    <dgm:pt modelId="{1841987A-28C4-4EA6-8B50-199D3C09EDB5}" type="parTrans" cxnId="{F211F1B4-A0F9-4223-B113-2A66963F19FF}">
      <dgm:prSet/>
      <dgm:spPr/>
      <dgm:t>
        <a:bodyPr/>
        <a:lstStyle/>
        <a:p>
          <a:endParaRPr lang="ru-RU"/>
        </a:p>
      </dgm:t>
    </dgm:pt>
    <dgm:pt modelId="{A204D7A4-66B9-4149-B65C-A2DBE056F310}" type="sibTrans" cxnId="{F211F1B4-A0F9-4223-B113-2A66963F19FF}">
      <dgm:prSet/>
      <dgm:spPr/>
      <dgm:t>
        <a:bodyPr/>
        <a:lstStyle/>
        <a:p>
          <a:endParaRPr lang="ru-RU"/>
        </a:p>
      </dgm:t>
    </dgm:pt>
    <dgm:pt modelId="{1CC4EFC7-3660-477D-AF1B-DB64D909F252}">
      <dgm:prSet phldrT="[Текст]"/>
      <dgm:spPr/>
      <dgm:t>
        <a:bodyPr/>
        <a:lstStyle/>
        <a:p>
          <a:r>
            <a:rPr lang="kk-KZ" dirty="0" smtClean="0"/>
            <a:t>Буын </a:t>
          </a:r>
          <a:endParaRPr lang="ru-RU" dirty="0"/>
        </a:p>
      </dgm:t>
    </dgm:pt>
    <dgm:pt modelId="{0DA2BB2B-A19A-4D01-A7C2-4F45C518EB68}" type="parTrans" cxnId="{D70D693E-4CD1-4AEA-85E4-788FED50DAAF}">
      <dgm:prSet/>
      <dgm:spPr/>
      <dgm:t>
        <a:bodyPr/>
        <a:lstStyle/>
        <a:p>
          <a:endParaRPr lang="ru-RU"/>
        </a:p>
      </dgm:t>
    </dgm:pt>
    <dgm:pt modelId="{2CF9BAB1-629C-4D11-A677-8C6F916177D8}" type="sibTrans" cxnId="{D70D693E-4CD1-4AEA-85E4-788FED50DAAF}">
      <dgm:prSet/>
      <dgm:spPr/>
      <dgm:t>
        <a:bodyPr/>
        <a:lstStyle/>
        <a:p>
          <a:endParaRPr lang="ru-RU"/>
        </a:p>
      </dgm:t>
    </dgm:pt>
    <dgm:pt modelId="{F1533C7C-BD1C-4CC7-9D13-A394E6575E68}" type="pres">
      <dgm:prSet presAssocID="{180637A3-2300-44CD-BD9B-7FA5CC8E4EC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48C3E6D-644E-4DC8-8122-E93DD5E8F611}" type="pres">
      <dgm:prSet presAssocID="{57369C17-B96A-423E-83BA-8DECFF900FB9}" presName="root1" presStyleCnt="0"/>
      <dgm:spPr/>
    </dgm:pt>
    <dgm:pt modelId="{93D897D0-959B-4467-BF8B-9E77DA474FE1}" type="pres">
      <dgm:prSet presAssocID="{57369C17-B96A-423E-83BA-8DECFF900FB9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5FC266F-BBF2-4B9A-AB7F-B82AAB5E2094}" type="pres">
      <dgm:prSet presAssocID="{57369C17-B96A-423E-83BA-8DECFF900FB9}" presName="level2hierChild" presStyleCnt="0"/>
      <dgm:spPr/>
    </dgm:pt>
    <dgm:pt modelId="{91D43804-46B5-4205-8EE2-9CEEAE01BCA7}" type="pres">
      <dgm:prSet presAssocID="{07B307C5-11FF-470E-AC2F-598BF9A4EA1B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38FC1C41-F4C8-4CF8-B449-7A507850C94D}" type="pres">
      <dgm:prSet presAssocID="{07B307C5-11FF-470E-AC2F-598BF9A4EA1B}" presName="connTx" presStyleLbl="parChTrans1D2" presStyleIdx="0" presStyleCnt="3"/>
      <dgm:spPr/>
      <dgm:t>
        <a:bodyPr/>
        <a:lstStyle/>
        <a:p>
          <a:endParaRPr lang="ru-RU"/>
        </a:p>
      </dgm:t>
    </dgm:pt>
    <dgm:pt modelId="{F9779AB6-F90E-4AF8-81DB-8F5186A30BAB}" type="pres">
      <dgm:prSet presAssocID="{CA62778F-209D-45CE-BDD2-782B949B676D}" presName="root2" presStyleCnt="0"/>
      <dgm:spPr/>
    </dgm:pt>
    <dgm:pt modelId="{81AFC4C4-8C7E-4999-B0E5-492ACBB89E8D}" type="pres">
      <dgm:prSet presAssocID="{CA62778F-209D-45CE-BDD2-782B949B676D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B221545-4DD2-47FF-82DD-273FE2852955}" type="pres">
      <dgm:prSet presAssocID="{CA62778F-209D-45CE-BDD2-782B949B676D}" presName="level3hierChild" presStyleCnt="0"/>
      <dgm:spPr/>
    </dgm:pt>
    <dgm:pt modelId="{55410E51-0EE5-44B3-A3E9-D7FB07049B33}" type="pres">
      <dgm:prSet presAssocID="{C91134C3-81AC-4F66-963C-7F0FA4FE366B}" presName="conn2-1" presStyleLbl="parChTrans1D3" presStyleIdx="0" presStyleCnt="4"/>
      <dgm:spPr/>
      <dgm:t>
        <a:bodyPr/>
        <a:lstStyle/>
        <a:p>
          <a:endParaRPr lang="ru-RU"/>
        </a:p>
      </dgm:t>
    </dgm:pt>
    <dgm:pt modelId="{85F069C2-423E-43B7-BC91-C39158324F8F}" type="pres">
      <dgm:prSet presAssocID="{C91134C3-81AC-4F66-963C-7F0FA4FE366B}" presName="connTx" presStyleLbl="parChTrans1D3" presStyleIdx="0" presStyleCnt="4"/>
      <dgm:spPr/>
      <dgm:t>
        <a:bodyPr/>
        <a:lstStyle/>
        <a:p>
          <a:endParaRPr lang="ru-RU"/>
        </a:p>
      </dgm:t>
    </dgm:pt>
    <dgm:pt modelId="{247CD506-3033-436F-A9E5-15F1517357E7}" type="pres">
      <dgm:prSet presAssocID="{05C7F7D9-D8E3-4DA3-9C53-C0B956071583}" presName="root2" presStyleCnt="0"/>
      <dgm:spPr/>
    </dgm:pt>
    <dgm:pt modelId="{01F8486C-A899-45D8-9BB4-17B55AA27938}" type="pres">
      <dgm:prSet presAssocID="{05C7F7D9-D8E3-4DA3-9C53-C0B956071583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A802062-054E-4FC5-98AC-B721B644AFDB}" type="pres">
      <dgm:prSet presAssocID="{05C7F7D9-D8E3-4DA3-9C53-C0B956071583}" presName="level3hierChild" presStyleCnt="0"/>
      <dgm:spPr/>
    </dgm:pt>
    <dgm:pt modelId="{E56F74EE-B864-4EC9-A6AF-FAAA0B911F63}" type="pres">
      <dgm:prSet presAssocID="{E4001D90-5AAC-475E-A5C5-A8AA94F494E4}" presName="conn2-1" presStyleLbl="parChTrans1D3" presStyleIdx="1" presStyleCnt="4"/>
      <dgm:spPr/>
      <dgm:t>
        <a:bodyPr/>
        <a:lstStyle/>
        <a:p>
          <a:endParaRPr lang="ru-RU"/>
        </a:p>
      </dgm:t>
    </dgm:pt>
    <dgm:pt modelId="{9596927F-52D5-4AE6-B596-91D21594FAA7}" type="pres">
      <dgm:prSet presAssocID="{E4001D90-5AAC-475E-A5C5-A8AA94F494E4}" presName="connTx" presStyleLbl="parChTrans1D3" presStyleIdx="1" presStyleCnt="4"/>
      <dgm:spPr/>
      <dgm:t>
        <a:bodyPr/>
        <a:lstStyle/>
        <a:p>
          <a:endParaRPr lang="ru-RU"/>
        </a:p>
      </dgm:t>
    </dgm:pt>
    <dgm:pt modelId="{818C1B09-1025-4B15-B367-DFBBAA72471B}" type="pres">
      <dgm:prSet presAssocID="{2D453A8D-32A5-4E51-AB85-EF9932836A99}" presName="root2" presStyleCnt="0"/>
      <dgm:spPr/>
    </dgm:pt>
    <dgm:pt modelId="{C2CA2DB9-908A-47E3-9507-860069571C8A}" type="pres">
      <dgm:prSet presAssocID="{2D453A8D-32A5-4E51-AB85-EF9932836A99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AC7183D-6408-42ED-9112-53A0CBFAD4AF}" type="pres">
      <dgm:prSet presAssocID="{2D453A8D-32A5-4E51-AB85-EF9932836A99}" presName="level3hierChild" presStyleCnt="0"/>
      <dgm:spPr/>
    </dgm:pt>
    <dgm:pt modelId="{F4352F6D-985A-4CE2-895A-84ACF1373E0E}" type="pres">
      <dgm:prSet presAssocID="{E4734C9D-C08B-404F-BD24-37B9E5EA7FD2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4CA66BCA-51DE-4A0F-9274-DF07C8908DB0}" type="pres">
      <dgm:prSet presAssocID="{E4734C9D-C08B-404F-BD24-37B9E5EA7FD2}" presName="connTx" presStyleLbl="parChTrans1D2" presStyleIdx="1" presStyleCnt="3"/>
      <dgm:spPr/>
      <dgm:t>
        <a:bodyPr/>
        <a:lstStyle/>
        <a:p>
          <a:endParaRPr lang="ru-RU"/>
        </a:p>
      </dgm:t>
    </dgm:pt>
    <dgm:pt modelId="{1C60E4A0-F8F9-4E4B-AE4B-91A5C7B919DD}" type="pres">
      <dgm:prSet presAssocID="{DC21D4C5-3FA4-4657-B390-AA49549C3621}" presName="root2" presStyleCnt="0"/>
      <dgm:spPr/>
    </dgm:pt>
    <dgm:pt modelId="{EEFEC647-C802-4BF1-A7D9-AC0528DA8BC7}" type="pres">
      <dgm:prSet presAssocID="{DC21D4C5-3FA4-4657-B390-AA49549C3621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99B1102-F0DF-4156-A346-63DA1DC44754}" type="pres">
      <dgm:prSet presAssocID="{DC21D4C5-3FA4-4657-B390-AA49549C3621}" presName="level3hierChild" presStyleCnt="0"/>
      <dgm:spPr/>
    </dgm:pt>
    <dgm:pt modelId="{2FAADCAA-A123-4AD5-8E9E-1877D174441E}" type="pres">
      <dgm:prSet presAssocID="{2352FF6E-161A-4D2C-9B7B-776E774BE0F4}" presName="conn2-1" presStyleLbl="parChTrans1D3" presStyleIdx="2" presStyleCnt="4"/>
      <dgm:spPr/>
      <dgm:t>
        <a:bodyPr/>
        <a:lstStyle/>
        <a:p>
          <a:endParaRPr lang="ru-RU"/>
        </a:p>
      </dgm:t>
    </dgm:pt>
    <dgm:pt modelId="{1691A1A0-0834-4518-9C7E-D168C8514FC2}" type="pres">
      <dgm:prSet presAssocID="{2352FF6E-161A-4D2C-9B7B-776E774BE0F4}" presName="connTx" presStyleLbl="parChTrans1D3" presStyleIdx="2" presStyleCnt="4"/>
      <dgm:spPr/>
      <dgm:t>
        <a:bodyPr/>
        <a:lstStyle/>
        <a:p>
          <a:endParaRPr lang="ru-RU"/>
        </a:p>
      </dgm:t>
    </dgm:pt>
    <dgm:pt modelId="{1A4C187E-48AD-4ECC-9BCA-A74BCF07E3F0}" type="pres">
      <dgm:prSet presAssocID="{E5B9C7D9-A87B-40DA-B371-F1301B19329F}" presName="root2" presStyleCnt="0"/>
      <dgm:spPr/>
    </dgm:pt>
    <dgm:pt modelId="{8E92867D-20D6-4E3F-BEBE-5DC393FB444F}" type="pres">
      <dgm:prSet presAssocID="{E5B9C7D9-A87B-40DA-B371-F1301B19329F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6851AEF-0926-4BD9-931D-049BD1058014}" type="pres">
      <dgm:prSet presAssocID="{E5B9C7D9-A87B-40DA-B371-F1301B19329F}" presName="level3hierChild" presStyleCnt="0"/>
      <dgm:spPr/>
    </dgm:pt>
    <dgm:pt modelId="{299EA90F-D6AE-46EF-A768-4EA2E96A77B8}" type="pres">
      <dgm:prSet presAssocID="{1841987A-28C4-4EA6-8B50-199D3C09EDB5}" presName="conn2-1" presStyleLbl="parChTrans1D3" presStyleIdx="3" presStyleCnt="4"/>
      <dgm:spPr/>
      <dgm:t>
        <a:bodyPr/>
        <a:lstStyle/>
        <a:p>
          <a:endParaRPr lang="ru-RU"/>
        </a:p>
      </dgm:t>
    </dgm:pt>
    <dgm:pt modelId="{4A933DF7-C91A-4733-AE7F-88EB943C995D}" type="pres">
      <dgm:prSet presAssocID="{1841987A-28C4-4EA6-8B50-199D3C09EDB5}" presName="connTx" presStyleLbl="parChTrans1D3" presStyleIdx="3" presStyleCnt="4"/>
      <dgm:spPr/>
      <dgm:t>
        <a:bodyPr/>
        <a:lstStyle/>
        <a:p>
          <a:endParaRPr lang="ru-RU"/>
        </a:p>
      </dgm:t>
    </dgm:pt>
    <dgm:pt modelId="{378D1A06-0139-41CD-B2F8-B4FB8E03A4E1}" type="pres">
      <dgm:prSet presAssocID="{C51CF12A-BEA9-47FC-8C7B-3EC31B8EB574}" presName="root2" presStyleCnt="0"/>
      <dgm:spPr/>
    </dgm:pt>
    <dgm:pt modelId="{073677BC-29C4-42A7-9A95-BB1FFE424577}" type="pres">
      <dgm:prSet presAssocID="{C51CF12A-BEA9-47FC-8C7B-3EC31B8EB574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4225D32-5362-4680-871B-6991570DEBFA}" type="pres">
      <dgm:prSet presAssocID="{C51CF12A-BEA9-47FC-8C7B-3EC31B8EB574}" presName="level3hierChild" presStyleCnt="0"/>
      <dgm:spPr/>
    </dgm:pt>
    <dgm:pt modelId="{7BD19918-2002-4AE7-9DDD-2BFB0CC4A62F}" type="pres">
      <dgm:prSet presAssocID="{0DA2BB2B-A19A-4D01-A7C2-4F45C518EB68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2CE3A30A-BBC4-49A5-8314-3105F6BB397E}" type="pres">
      <dgm:prSet presAssocID="{0DA2BB2B-A19A-4D01-A7C2-4F45C518EB68}" presName="connTx" presStyleLbl="parChTrans1D2" presStyleIdx="2" presStyleCnt="3"/>
      <dgm:spPr/>
      <dgm:t>
        <a:bodyPr/>
        <a:lstStyle/>
        <a:p>
          <a:endParaRPr lang="ru-RU"/>
        </a:p>
      </dgm:t>
    </dgm:pt>
    <dgm:pt modelId="{135858E9-038E-47E8-B0B1-9101F68C1069}" type="pres">
      <dgm:prSet presAssocID="{1CC4EFC7-3660-477D-AF1B-DB64D909F252}" presName="root2" presStyleCnt="0"/>
      <dgm:spPr/>
    </dgm:pt>
    <dgm:pt modelId="{6339700F-EFD9-4D52-B880-C53A0C9C3ED1}" type="pres">
      <dgm:prSet presAssocID="{1CC4EFC7-3660-477D-AF1B-DB64D909F252}" presName="LevelTwoTextNode" presStyleLbl="node2" presStyleIdx="2" presStyleCnt="3" custLinFactY="-100000" custLinFactNeighborX="3388" custLinFactNeighborY="-12851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6279A7A-4926-444E-B9C5-92F1C969CEE7}" type="pres">
      <dgm:prSet presAssocID="{1CC4EFC7-3660-477D-AF1B-DB64D909F252}" presName="level3hierChild" presStyleCnt="0"/>
      <dgm:spPr/>
    </dgm:pt>
  </dgm:ptLst>
  <dgm:cxnLst>
    <dgm:cxn modelId="{CEF211CB-7EDB-440E-834E-BE5478BAE17A}" type="presOf" srcId="{E4734C9D-C08B-404F-BD24-37B9E5EA7FD2}" destId="{F4352F6D-985A-4CE2-895A-84ACF1373E0E}" srcOrd="0" destOrd="0" presId="urn:microsoft.com/office/officeart/2005/8/layout/hierarchy2"/>
    <dgm:cxn modelId="{F211F1B4-A0F9-4223-B113-2A66963F19FF}" srcId="{DC21D4C5-3FA4-4657-B390-AA49549C3621}" destId="{C51CF12A-BEA9-47FC-8C7B-3EC31B8EB574}" srcOrd="1" destOrd="0" parTransId="{1841987A-28C4-4EA6-8B50-199D3C09EDB5}" sibTransId="{A204D7A4-66B9-4149-B65C-A2DBE056F310}"/>
    <dgm:cxn modelId="{9E836647-99E8-405D-852D-3A76308F6FF0}" type="presOf" srcId="{2352FF6E-161A-4D2C-9B7B-776E774BE0F4}" destId="{2FAADCAA-A123-4AD5-8E9E-1877D174441E}" srcOrd="0" destOrd="0" presId="urn:microsoft.com/office/officeart/2005/8/layout/hierarchy2"/>
    <dgm:cxn modelId="{8420600A-ABD8-420E-B110-E139CB6C9157}" type="presOf" srcId="{07B307C5-11FF-470E-AC2F-598BF9A4EA1B}" destId="{38FC1C41-F4C8-4CF8-B449-7A507850C94D}" srcOrd="1" destOrd="0" presId="urn:microsoft.com/office/officeart/2005/8/layout/hierarchy2"/>
    <dgm:cxn modelId="{F632AC40-C5C0-4224-A9E3-00F01E36D5CE}" srcId="{57369C17-B96A-423E-83BA-8DECFF900FB9}" destId="{CA62778F-209D-45CE-BDD2-782B949B676D}" srcOrd="0" destOrd="0" parTransId="{07B307C5-11FF-470E-AC2F-598BF9A4EA1B}" sibTransId="{CC30D6A7-F9DB-4E01-94F1-22BACD1BB171}"/>
    <dgm:cxn modelId="{65E78170-255F-4326-ADF2-AF4EEBA68FAF}" type="presOf" srcId="{180637A3-2300-44CD-BD9B-7FA5CC8E4ECB}" destId="{F1533C7C-BD1C-4CC7-9D13-A394E6575E68}" srcOrd="0" destOrd="0" presId="urn:microsoft.com/office/officeart/2005/8/layout/hierarchy2"/>
    <dgm:cxn modelId="{4B770705-7390-4D27-8856-30AF9E00CF9B}" srcId="{57369C17-B96A-423E-83BA-8DECFF900FB9}" destId="{DC21D4C5-3FA4-4657-B390-AA49549C3621}" srcOrd="1" destOrd="0" parTransId="{E4734C9D-C08B-404F-BD24-37B9E5EA7FD2}" sibTransId="{B090C9BE-DCD7-44A7-8B62-FBFE52F20BD0}"/>
    <dgm:cxn modelId="{DFE081FA-F057-4136-917A-A91CB8534BD8}" type="presOf" srcId="{0DA2BB2B-A19A-4D01-A7C2-4F45C518EB68}" destId="{7BD19918-2002-4AE7-9DDD-2BFB0CC4A62F}" srcOrd="0" destOrd="0" presId="urn:microsoft.com/office/officeart/2005/8/layout/hierarchy2"/>
    <dgm:cxn modelId="{DD8A34B8-08F3-4D12-B262-41C2A3A59E49}" type="presOf" srcId="{C51CF12A-BEA9-47FC-8C7B-3EC31B8EB574}" destId="{073677BC-29C4-42A7-9A95-BB1FFE424577}" srcOrd="0" destOrd="0" presId="urn:microsoft.com/office/officeart/2005/8/layout/hierarchy2"/>
    <dgm:cxn modelId="{D70D693E-4CD1-4AEA-85E4-788FED50DAAF}" srcId="{57369C17-B96A-423E-83BA-8DECFF900FB9}" destId="{1CC4EFC7-3660-477D-AF1B-DB64D909F252}" srcOrd="2" destOrd="0" parTransId="{0DA2BB2B-A19A-4D01-A7C2-4F45C518EB68}" sibTransId="{2CF9BAB1-629C-4D11-A677-8C6F916177D8}"/>
    <dgm:cxn modelId="{F1325AE8-4289-413F-A8E4-2FA73654CD60}" type="presOf" srcId="{DC21D4C5-3FA4-4657-B390-AA49549C3621}" destId="{EEFEC647-C802-4BF1-A7D9-AC0528DA8BC7}" srcOrd="0" destOrd="0" presId="urn:microsoft.com/office/officeart/2005/8/layout/hierarchy2"/>
    <dgm:cxn modelId="{F28D131C-1AE4-4853-B321-1596FAC32679}" type="presOf" srcId="{C91134C3-81AC-4F66-963C-7F0FA4FE366B}" destId="{55410E51-0EE5-44B3-A3E9-D7FB07049B33}" srcOrd="0" destOrd="0" presId="urn:microsoft.com/office/officeart/2005/8/layout/hierarchy2"/>
    <dgm:cxn modelId="{DB880CDF-C521-4E77-AB67-E489BDD20592}" type="presOf" srcId="{C91134C3-81AC-4F66-963C-7F0FA4FE366B}" destId="{85F069C2-423E-43B7-BC91-C39158324F8F}" srcOrd="1" destOrd="0" presId="urn:microsoft.com/office/officeart/2005/8/layout/hierarchy2"/>
    <dgm:cxn modelId="{2D217521-4D5C-4268-8612-29C6673068FD}" type="presOf" srcId="{57369C17-B96A-423E-83BA-8DECFF900FB9}" destId="{93D897D0-959B-4467-BF8B-9E77DA474FE1}" srcOrd="0" destOrd="0" presId="urn:microsoft.com/office/officeart/2005/8/layout/hierarchy2"/>
    <dgm:cxn modelId="{16BCA92C-706B-4EC7-88C8-19F04119761F}" type="presOf" srcId="{1CC4EFC7-3660-477D-AF1B-DB64D909F252}" destId="{6339700F-EFD9-4D52-B880-C53A0C9C3ED1}" srcOrd="0" destOrd="0" presId="urn:microsoft.com/office/officeart/2005/8/layout/hierarchy2"/>
    <dgm:cxn modelId="{CACE17B8-05B3-4A69-A3ED-0C1F173D2219}" type="presOf" srcId="{E4001D90-5AAC-475E-A5C5-A8AA94F494E4}" destId="{E56F74EE-B864-4EC9-A6AF-FAAA0B911F63}" srcOrd="0" destOrd="0" presId="urn:microsoft.com/office/officeart/2005/8/layout/hierarchy2"/>
    <dgm:cxn modelId="{2021AE29-3032-408B-87B4-517AF78B18E7}" srcId="{DC21D4C5-3FA4-4657-B390-AA49549C3621}" destId="{E5B9C7D9-A87B-40DA-B371-F1301B19329F}" srcOrd="0" destOrd="0" parTransId="{2352FF6E-161A-4D2C-9B7B-776E774BE0F4}" sibTransId="{FCCA8E80-CA4D-4538-9838-1B645F051767}"/>
    <dgm:cxn modelId="{BCEE50A7-2275-4549-A98C-A73A407B9B45}" type="presOf" srcId="{E5B9C7D9-A87B-40DA-B371-F1301B19329F}" destId="{8E92867D-20D6-4E3F-BEBE-5DC393FB444F}" srcOrd="0" destOrd="0" presId="urn:microsoft.com/office/officeart/2005/8/layout/hierarchy2"/>
    <dgm:cxn modelId="{10EA1FD7-28D2-4186-BEAC-8C0DBD30D8FB}" type="presOf" srcId="{07B307C5-11FF-470E-AC2F-598BF9A4EA1B}" destId="{91D43804-46B5-4205-8EE2-9CEEAE01BCA7}" srcOrd="0" destOrd="0" presId="urn:microsoft.com/office/officeart/2005/8/layout/hierarchy2"/>
    <dgm:cxn modelId="{C69D8A57-5AA6-4866-87D3-D10FF27B688D}" type="presOf" srcId="{1841987A-28C4-4EA6-8B50-199D3C09EDB5}" destId="{4A933DF7-C91A-4733-AE7F-88EB943C995D}" srcOrd="1" destOrd="0" presId="urn:microsoft.com/office/officeart/2005/8/layout/hierarchy2"/>
    <dgm:cxn modelId="{EF07D767-90EC-48E5-873F-C3E1572FDDF7}" type="presOf" srcId="{2352FF6E-161A-4D2C-9B7B-776E774BE0F4}" destId="{1691A1A0-0834-4518-9C7E-D168C8514FC2}" srcOrd="1" destOrd="0" presId="urn:microsoft.com/office/officeart/2005/8/layout/hierarchy2"/>
    <dgm:cxn modelId="{E388C1EE-1EE2-443B-A1D9-5D5726C2E398}" type="presOf" srcId="{CA62778F-209D-45CE-BDD2-782B949B676D}" destId="{81AFC4C4-8C7E-4999-B0E5-492ACBB89E8D}" srcOrd="0" destOrd="0" presId="urn:microsoft.com/office/officeart/2005/8/layout/hierarchy2"/>
    <dgm:cxn modelId="{E84EBCF8-5792-43DE-A582-68132F01BE41}" srcId="{CA62778F-209D-45CE-BDD2-782B949B676D}" destId="{05C7F7D9-D8E3-4DA3-9C53-C0B956071583}" srcOrd="0" destOrd="0" parTransId="{C91134C3-81AC-4F66-963C-7F0FA4FE366B}" sibTransId="{6C4E9DFF-2282-4DCD-8923-ECCC06E88FC0}"/>
    <dgm:cxn modelId="{004DC20E-62E9-40D0-841D-6CBAE19D5018}" type="presOf" srcId="{E4734C9D-C08B-404F-BD24-37B9E5EA7FD2}" destId="{4CA66BCA-51DE-4A0F-9274-DF07C8908DB0}" srcOrd="1" destOrd="0" presId="urn:microsoft.com/office/officeart/2005/8/layout/hierarchy2"/>
    <dgm:cxn modelId="{17DDDC01-1462-4CDA-A45B-A1EE79C0C20E}" srcId="{CA62778F-209D-45CE-BDD2-782B949B676D}" destId="{2D453A8D-32A5-4E51-AB85-EF9932836A99}" srcOrd="1" destOrd="0" parTransId="{E4001D90-5AAC-475E-A5C5-A8AA94F494E4}" sibTransId="{63014088-40CC-43D8-AE3E-9ACC1DC5CD5C}"/>
    <dgm:cxn modelId="{5B46D0EC-C1C0-41AA-B665-8C6E4693A2EF}" type="presOf" srcId="{0DA2BB2B-A19A-4D01-A7C2-4F45C518EB68}" destId="{2CE3A30A-BBC4-49A5-8314-3105F6BB397E}" srcOrd="1" destOrd="0" presId="urn:microsoft.com/office/officeart/2005/8/layout/hierarchy2"/>
    <dgm:cxn modelId="{6F48FD2F-420A-4689-BC4B-8815F261B98B}" srcId="{180637A3-2300-44CD-BD9B-7FA5CC8E4ECB}" destId="{57369C17-B96A-423E-83BA-8DECFF900FB9}" srcOrd="0" destOrd="0" parTransId="{6F826E6B-5E17-4235-AC32-B5FCFF5366A3}" sibTransId="{A3B7F90F-FEAD-4EA6-9EE9-9ABA04AD7C6C}"/>
    <dgm:cxn modelId="{07946B9F-18E8-46C6-B0BA-3C6DA598E05B}" type="presOf" srcId="{2D453A8D-32A5-4E51-AB85-EF9932836A99}" destId="{C2CA2DB9-908A-47E3-9507-860069571C8A}" srcOrd="0" destOrd="0" presId="urn:microsoft.com/office/officeart/2005/8/layout/hierarchy2"/>
    <dgm:cxn modelId="{0B781346-CD59-4ABF-91F9-43663DDB54DE}" type="presOf" srcId="{1841987A-28C4-4EA6-8B50-199D3C09EDB5}" destId="{299EA90F-D6AE-46EF-A768-4EA2E96A77B8}" srcOrd="0" destOrd="0" presId="urn:microsoft.com/office/officeart/2005/8/layout/hierarchy2"/>
    <dgm:cxn modelId="{FD0A6B6E-0870-4159-B9B2-2CA5955AACBB}" type="presOf" srcId="{E4001D90-5AAC-475E-A5C5-A8AA94F494E4}" destId="{9596927F-52D5-4AE6-B596-91D21594FAA7}" srcOrd="1" destOrd="0" presId="urn:microsoft.com/office/officeart/2005/8/layout/hierarchy2"/>
    <dgm:cxn modelId="{AAD87A89-B207-409D-BE9B-2B4A03C88EF4}" type="presOf" srcId="{05C7F7D9-D8E3-4DA3-9C53-C0B956071583}" destId="{01F8486C-A899-45D8-9BB4-17B55AA27938}" srcOrd="0" destOrd="0" presId="urn:microsoft.com/office/officeart/2005/8/layout/hierarchy2"/>
    <dgm:cxn modelId="{A7D8E5C6-255E-4EC7-9F54-5DD4879EBAEA}" type="presParOf" srcId="{F1533C7C-BD1C-4CC7-9D13-A394E6575E68}" destId="{348C3E6D-644E-4DC8-8122-E93DD5E8F611}" srcOrd="0" destOrd="0" presId="urn:microsoft.com/office/officeart/2005/8/layout/hierarchy2"/>
    <dgm:cxn modelId="{E94FB344-4D7B-4BCB-9D14-8B789F86B951}" type="presParOf" srcId="{348C3E6D-644E-4DC8-8122-E93DD5E8F611}" destId="{93D897D0-959B-4467-BF8B-9E77DA474FE1}" srcOrd="0" destOrd="0" presId="urn:microsoft.com/office/officeart/2005/8/layout/hierarchy2"/>
    <dgm:cxn modelId="{34393F88-0A0B-4A83-BCD0-38C7FCDC9EEA}" type="presParOf" srcId="{348C3E6D-644E-4DC8-8122-E93DD5E8F611}" destId="{05FC266F-BBF2-4B9A-AB7F-B82AAB5E2094}" srcOrd="1" destOrd="0" presId="urn:microsoft.com/office/officeart/2005/8/layout/hierarchy2"/>
    <dgm:cxn modelId="{39559A7C-A61A-4626-B7E5-63675EF32921}" type="presParOf" srcId="{05FC266F-BBF2-4B9A-AB7F-B82AAB5E2094}" destId="{91D43804-46B5-4205-8EE2-9CEEAE01BCA7}" srcOrd="0" destOrd="0" presId="urn:microsoft.com/office/officeart/2005/8/layout/hierarchy2"/>
    <dgm:cxn modelId="{DE9B58B8-AE02-4B35-A84E-E9C6823568EA}" type="presParOf" srcId="{91D43804-46B5-4205-8EE2-9CEEAE01BCA7}" destId="{38FC1C41-F4C8-4CF8-B449-7A507850C94D}" srcOrd="0" destOrd="0" presId="urn:microsoft.com/office/officeart/2005/8/layout/hierarchy2"/>
    <dgm:cxn modelId="{4FA70821-355E-4A30-9AE3-064CB0064293}" type="presParOf" srcId="{05FC266F-BBF2-4B9A-AB7F-B82AAB5E2094}" destId="{F9779AB6-F90E-4AF8-81DB-8F5186A30BAB}" srcOrd="1" destOrd="0" presId="urn:microsoft.com/office/officeart/2005/8/layout/hierarchy2"/>
    <dgm:cxn modelId="{CE3D57FC-CC89-490D-961C-DFED4368C8A6}" type="presParOf" srcId="{F9779AB6-F90E-4AF8-81DB-8F5186A30BAB}" destId="{81AFC4C4-8C7E-4999-B0E5-492ACBB89E8D}" srcOrd="0" destOrd="0" presId="urn:microsoft.com/office/officeart/2005/8/layout/hierarchy2"/>
    <dgm:cxn modelId="{C70F41B7-3D26-44AC-AC62-CBBE31D8A6C7}" type="presParOf" srcId="{F9779AB6-F90E-4AF8-81DB-8F5186A30BAB}" destId="{2B221545-4DD2-47FF-82DD-273FE2852955}" srcOrd="1" destOrd="0" presId="urn:microsoft.com/office/officeart/2005/8/layout/hierarchy2"/>
    <dgm:cxn modelId="{CFB6C04E-9C0A-492C-A7C2-2AF143B352A1}" type="presParOf" srcId="{2B221545-4DD2-47FF-82DD-273FE2852955}" destId="{55410E51-0EE5-44B3-A3E9-D7FB07049B33}" srcOrd="0" destOrd="0" presId="urn:microsoft.com/office/officeart/2005/8/layout/hierarchy2"/>
    <dgm:cxn modelId="{1936F27F-F016-46A5-B909-2B3558B41D2B}" type="presParOf" srcId="{55410E51-0EE5-44B3-A3E9-D7FB07049B33}" destId="{85F069C2-423E-43B7-BC91-C39158324F8F}" srcOrd="0" destOrd="0" presId="urn:microsoft.com/office/officeart/2005/8/layout/hierarchy2"/>
    <dgm:cxn modelId="{698F9C00-EBAB-44AE-9DC8-10F049A57CCF}" type="presParOf" srcId="{2B221545-4DD2-47FF-82DD-273FE2852955}" destId="{247CD506-3033-436F-A9E5-15F1517357E7}" srcOrd="1" destOrd="0" presId="urn:microsoft.com/office/officeart/2005/8/layout/hierarchy2"/>
    <dgm:cxn modelId="{AE42829A-F544-415B-A842-758EF100920A}" type="presParOf" srcId="{247CD506-3033-436F-A9E5-15F1517357E7}" destId="{01F8486C-A899-45D8-9BB4-17B55AA27938}" srcOrd="0" destOrd="0" presId="urn:microsoft.com/office/officeart/2005/8/layout/hierarchy2"/>
    <dgm:cxn modelId="{955A9597-AD75-4FF2-9628-9771DCA94390}" type="presParOf" srcId="{247CD506-3033-436F-A9E5-15F1517357E7}" destId="{AA802062-054E-4FC5-98AC-B721B644AFDB}" srcOrd="1" destOrd="0" presId="urn:microsoft.com/office/officeart/2005/8/layout/hierarchy2"/>
    <dgm:cxn modelId="{8E5B6381-E640-4FE5-B5D0-E6ECD6C4B25A}" type="presParOf" srcId="{2B221545-4DD2-47FF-82DD-273FE2852955}" destId="{E56F74EE-B864-4EC9-A6AF-FAAA0B911F63}" srcOrd="2" destOrd="0" presId="urn:microsoft.com/office/officeart/2005/8/layout/hierarchy2"/>
    <dgm:cxn modelId="{0E6E65DB-7BBD-4DFA-B05E-3924FE6B0A35}" type="presParOf" srcId="{E56F74EE-B864-4EC9-A6AF-FAAA0B911F63}" destId="{9596927F-52D5-4AE6-B596-91D21594FAA7}" srcOrd="0" destOrd="0" presId="urn:microsoft.com/office/officeart/2005/8/layout/hierarchy2"/>
    <dgm:cxn modelId="{233CB74B-F1A6-436B-8EE1-5C3BB55F3C83}" type="presParOf" srcId="{2B221545-4DD2-47FF-82DD-273FE2852955}" destId="{818C1B09-1025-4B15-B367-DFBBAA72471B}" srcOrd="3" destOrd="0" presId="urn:microsoft.com/office/officeart/2005/8/layout/hierarchy2"/>
    <dgm:cxn modelId="{13956170-B122-4D1C-97A3-5518D5FC27E8}" type="presParOf" srcId="{818C1B09-1025-4B15-B367-DFBBAA72471B}" destId="{C2CA2DB9-908A-47E3-9507-860069571C8A}" srcOrd="0" destOrd="0" presId="urn:microsoft.com/office/officeart/2005/8/layout/hierarchy2"/>
    <dgm:cxn modelId="{7EA78D7B-3600-4AC8-B209-7FFED47AC9D3}" type="presParOf" srcId="{818C1B09-1025-4B15-B367-DFBBAA72471B}" destId="{6AC7183D-6408-42ED-9112-53A0CBFAD4AF}" srcOrd="1" destOrd="0" presId="urn:microsoft.com/office/officeart/2005/8/layout/hierarchy2"/>
    <dgm:cxn modelId="{86F98218-1F08-4F4C-901C-257ABB0A51E1}" type="presParOf" srcId="{05FC266F-BBF2-4B9A-AB7F-B82AAB5E2094}" destId="{F4352F6D-985A-4CE2-895A-84ACF1373E0E}" srcOrd="2" destOrd="0" presId="urn:microsoft.com/office/officeart/2005/8/layout/hierarchy2"/>
    <dgm:cxn modelId="{02406197-4EBF-4A54-8204-2E9CB82581D9}" type="presParOf" srcId="{F4352F6D-985A-4CE2-895A-84ACF1373E0E}" destId="{4CA66BCA-51DE-4A0F-9274-DF07C8908DB0}" srcOrd="0" destOrd="0" presId="urn:microsoft.com/office/officeart/2005/8/layout/hierarchy2"/>
    <dgm:cxn modelId="{2E1CE30B-0DFC-4632-9620-1F77512075C6}" type="presParOf" srcId="{05FC266F-BBF2-4B9A-AB7F-B82AAB5E2094}" destId="{1C60E4A0-F8F9-4E4B-AE4B-91A5C7B919DD}" srcOrd="3" destOrd="0" presId="urn:microsoft.com/office/officeart/2005/8/layout/hierarchy2"/>
    <dgm:cxn modelId="{7EC45BFC-3514-4D9E-BE4E-0B27258EC458}" type="presParOf" srcId="{1C60E4A0-F8F9-4E4B-AE4B-91A5C7B919DD}" destId="{EEFEC647-C802-4BF1-A7D9-AC0528DA8BC7}" srcOrd="0" destOrd="0" presId="urn:microsoft.com/office/officeart/2005/8/layout/hierarchy2"/>
    <dgm:cxn modelId="{F38B5C6B-19CD-4A98-B9A4-56191B4311D6}" type="presParOf" srcId="{1C60E4A0-F8F9-4E4B-AE4B-91A5C7B919DD}" destId="{D99B1102-F0DF-4156-A346-63DA1DC44754}" srcOrd="1" destOrd="0" presId="urn:microsoft.com/office/officeart/2005/8/layout/hierarchy2"/>
    <dgm:cxn modelId="{E30EFF43-D6DF-4C23-8F10-DCD25CF61681}" type="presParOf" srcId="{D99B1102-F0DF-4156-A346-63DA1DC44754}" destId="{2FAADCAA-A123-4AD5-8E9E-1877D174441E}" srcOrd="0" destOrd="0" presId="urn:microsoft.com/office/officeart/2005/8/layout/hierarchy2"/>
    <dgm:cxn modelId="{C3C42E82-C4E6-4565-A833-A6C01FFB7860}" type="presParOf" srcId="{2FAADCAA-A123-4AD5-8E9E-1877D174441E}" destId="{1691A1A0-0834-4518-9C7E-D168C8514FC2}" srcOrd="0" destOrd="0" presId="urn:microsoft.com/office/officeart/2005/8/layout/hierarchy2"/>
    <dgm:cxn modelId="{DD171D80-C552-4ED7-B8A1-AE5F82DA7DA3}" type="presParOf" srcId="{D99B1102-F0DF-4156-A346-63DA1DC44754}" destId="{1A4C187E-48AD-4ECC-9BCA-A74BCF07E3F0}" srcOrd="1" destOrd="0" presId="urn:microsoft.com/office/officeart/2005/8/layout/hierarchy2"/>
    <dgm:cxn modelId="{20D5CBB0-8D30-41BA-8ABC-ECD690BE8DA1}" type="presParOf" srcId="{1A4C187E-48AD-4ECC-9BCA-A74BCF07E3F0}" destId="{8E92867D-20D6-4E3F-BEBE-5DC393FB444F}" srcOrd="0" destOrd="0" presId="urn:microsoft.com/office/officeart/2005/8/layout/hierarchy2"/>
    <dgm:cxn modelId="{32A98A24-259E-4BD0-9729-A678787954AD}" type="presParOf" srcId="{1A4C187E-48AD-4ECC-9BCA-A74BCF07E3F0}" destId="{46851AEF-0926-4BD9-931D-049BD1058014}" srcOrd="1" destOrd="0" presId="urn:microsoft.com/office/officeart/2005/8/layout/hierarchy2"/>
    <dgm:cxn modelId="{BCE31C77-FF45-43EB-A3B3-956A5699F498}" type="presParOf" srcId="{D99B1102-F0DF-4156-A346-63DA1DC44754}" destId="{299EA90F-D6AE-46EF-A768-4EA2E96A77B8}" srcOrd="2" destOrd="0" presId="urn:microsoft.com/office/officeart/2005/8/layout/hierarchy2"/>
    <dgm:cxn modelId="{B45673F9-57E1-48B8-AE39-A6F5ABBF2AFF}" type="presParOf" srcId="{299EA90F-D6AE-46EF-A768-4EA2E96A77B8}" destId="{4A933DF7-C91A-4733-AE7F-88EB943C995D}" srcOrd="0" destOrd="0" presId="urn:microsoft.com/office/officeart/2005/8/layout/hierarchy2"/>
    <dgm:cxn modelId="{B2C0FC42-4072-4D62-9E9E-F2C6603DFFEC}" type="presParOf" srcId="{D99B1102-F0DF-4156-A346-63DA1DC44754}" destId="{378D1A06-0139-41CD-B2F8-B4FB8E03A4E1}" srcOrd="3" destOrd="0" presId="urn:microsoft.com/office/officeart/2005/8/layout/hierarchy2"/>
    <dgm:cxn modelId="{9DC6D388-66F0-4F6F-B160-72E087D730B6}" type="presParOf" srcId="{378D1A06-0139-41CD-B2F8-B4FB8E03A4E1}" destId="{073677BC-29C4-42A7-9A95-BB1FFE424577}" srcOrd="0" destOrd="0" presId="urn:microsoft.com/office/officeart/2005/8/layout/hierarchy2"/>
    <dgm:cxn modelId="{D8DACA6B-9BA5-4AA3-BF0C-4F9A6675C9C8}" type="presParOf" srcId="{378D1A06-0139-41CD-B2F8-B4FB8E03A4E1}" destId="{B4225D32-5362-4680-871B-6991570DEBFA}" srcOrd="1" destOrd="0" presId="urn:microsoft.com/office/officeart/2005/8/layout/hierarchy2"/>
    <dgm:cxn modelId="{3CE49EE5-E59C-4E39-B7AD-B28FFF7AA795}" type="presParOf" srcId="{05FC266F-BBF2-4B9A-AB7F-B82AAB5E2094}" destId="{7BD19918-2002-4AE7-9DDD-2BFB0CC4A62F}" srcOrd="4" destOrd="0" presId="urn:microsoft.com/office/officeart/2005/8/layout/hierarchy2"/>
    <dgm:cxn modelId="{CD930879-E91A-4E32-9FC7-F2D52F2E4823}" type="presParOf" srcId="{7BD19918-2002-4AE7-9DDD-2BFB0CC4A62F}" destId="{2CE3A30A-BBC4-49A5-8314-3105F6BB397E}" srcOrd="0" destOrd="0" presId="urn:microsoft.com/office/officeart/2005/8/layout/hierarchy2"/>
    <dgm:cxn modelId="{63C77BBA-5A97-459E-8FCB-0907E20FED25}" type="presParOf" srcId="{05FC266F-BBF2-4B9A-AB7F-B82AAB5E2094}" destId="{135858E9-038E-47E8-B0B1-9101F68C1069}" srcOrd="5" destOrd="0" presId="urn:microsoft.com/office/officeart/2005/8/layout/hierarchy2"/>
    <dgm:cxn modelId="{98E897EA-6855-498F-9BA9-CD9C493B9D84}" type="presParOf" srcId="{135858E9-038E-47E8-B0B1-9101F68C1069}" destId="{6339700F-EFD9-4D52-B880-C53A0C9C3ED1}" srcOrd="0" destOrd="0" presId="urn:microsoft.com/office/officeart/2005/8/layout/hierarchy2"/>
    <dgm:cxn modelId="{93A74FC6-4417-459B-89C1-C9667DE5547B}" type="presParOf" srcId="{135858E9-038E-47E8-B0B1-9101F68C1069}" destId="{F6279A7A-4926-444E-B9C5-92F1C969CEE7}" srcOrd="1" destOrd="0" presId="urn:microsoft.com/office/officeart/2005/8/layout/hierarchy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F8CDC6-8949-4F40-AF82-06DEED2D1460}" type="datetimeFigureOut">
              <a:rPr lang="ru-RU" smtClean="0"/>
              <a:pPr/>
              <a:t>02.08.2020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1CC6E8-AE86-4D10-9498-6D7E2C84712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CC6E8-AE86-4D10-9498-6D7E2C847122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7.xml"/><Relationship Id="rId1" Type="http://schemas.openxmlformats.org/officeDocument/2006/relationships/video" Target="file:///C:\Users\&#1044;&#1080;&#1085;&#1072;&#1088;&#1072;\Desktop\YouCut_20200726_191211165.mp4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7.xml"/><Relationship Id="rId1" Type="http://schemas.openxmlformats.org/officeDocument/2006/relationships/audio" Target="file:///C:\Users\&#1044;&#1080;&#1085;&#1072;&#1088;&#1072;\Downloads\alarm_clock_ticking_loop_002.mp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7.xml"/><Relationship Id="rId1" Type="http://schemas.openxmlformats.org/officeDocument/2006/relationships/audio" Target="file:///C:\Users\&#1044;&#1080;&#1085;&#1072;&#1088;&#1072;\Downloads\alarm_clock_ticking_loop_002.mp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" Type="http://schemas.openxmlformats.org/officeDocument/2006/relationships/audio" Target="file:///C:\Users\&#1044;&#1080;&#1085;&#1072;&#1088;&#1072;\Downloads\alarm_clock_ticking_loop_002.mp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500034" y="571480"/>
            <a:ext cx="4214842" cy="193899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kk-KZ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тоқсан</a:t>
            </a:r>
          </a:p>
          <a:p>
            <a:r>
              <a:rPr lang="kk-KZ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қазақ тілі </a:t>
            </a:r>
          </a:p>
          <a:p>
            <a:r>
              <a:rPr lang="kk-KZ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Сынып: 4 </a:t>
            </a:r>
            <a:endParaRPr lang="ru-RU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0" descr="7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7686" y="1357298"/>
            <a:ext cx="3707144" cy="4809805"/>
          </a:xfrm>
          <a:prstGeom prst="rect">
            <a:avLst/>
          </a:prstGeom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214610" y="0"/>
            <a:ext cx="7467600" cy="1143000"/>
          </a:xfrm>
        </p:spPr>
        <p:txBody>
          <a:bodyPr>
            <a:normAutofit/>
          </a:bodyPr>
          <a:lstStyle/>
          <a:p>
            <a:r>
              <a:rPr lang="kk-KZ" sz="2800" b="1" dirty="0" smtClean="0">
                <a:solidFill>
                  <a:srgbClr val="FF0000"/>
                </a:solidFill>
              </a:rPr>
              <a:t>Дұрыс жауабы</a:t>
            </a:r>
            <a:endParaRPr lang="ru-RU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1142977" y="1397000"/>
          <a:ext cx="4929218" cy="531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4174"/>
                <a:gridCol w="704174"/>
                <a:gridCol w="704174"/>
                <a:gridCol w="704174"/>
                <a:gridCol w="704174"/>
                <a:gridCol w="704174"/>
                <a:gridCol w="704174"/>
              </a:tblGrid>
              <a:tr h="531802">
                <a:tc>
                  <a:txBody>
                    <a:bodyPr/>
                    <a:lstStyle/>
                    <a:p>
                      <a:r>
                        <a:rPr lang="kk-KZ" sz="2800" b="1" dirty="0" smtClean="0"/>
                        <a:t>Т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/>
                        <a:t>А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/>
                        <a:t>С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/>
                        <a:t>Б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/>
                        <a:t>А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>
                          <a:solidFill>
                            <a:srgbClr val="FF0000"/>
                          </a:solidFill>
                        </a:rPr>
                        <a:t>Қ</a:t>
                      </a:r>
                      <a:endParaRPr lang="ru-RU" sz="2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/>
                        <a:t>А</a:t>
                      </a:r>
                      <a:endParaRPr lang="ru-RU" sz="28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1142976" y="2143116"/>
          <a:ext cx="3571900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4380"/>
                <a:gridCol w="714380"/>
                <a:gridCol w="714380"/>
                <a:gridCol w="714380"/>
                <a:gridCol w="714380"/>
              </a:tblGrid>
              <a:tr h="500066">
                <a:tc>
                  <a:txBody>
                    <a:bodyPr/>
                    <a:lstStyle/>
                    <a:p>
                      <a:r>
                        <a:rPr lang="kk-KZ" sz="2800" b="1" dirty="0" smtClean="0"/>
                        <a:t>Қ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>
                          <a:solidFill>
                            <a:srgbClr val="FF0000"/>
                          </a:solidFill>
                        </a:rPr>
                        <a:t>Ұ</a:t>
                      </a:r>
                      <a:endParaRPr lang="ru-RU" sz="2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/>
                        <a:t>Л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/>
                        <a:t>А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/>
                        <a:t>Н</a:t>
                      </a:r>
                      <a:endParaRPr lang="ru-RU" sz="28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1142977" y="2928934"/>
          <a:ext cx="3643338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5818"/>
                <a:gridCol w="714380"/>
                <a:gridCol w="714380"/>
                <a:gridCol w="714380"/>
                <a:gridCol w="714380"/>
              </a:tblGrid>
              <a:tr h="500066">
                <a:tc>
                  <a:txBody>
                    <a:bodyPr/>
                    <a:lstStyle/>
                    <a:p>
                      <a:r>
                        <a:rPr lang="kk-KZ" sz="2800" b="1" dirty="0" smtClean="0"/>
                        <a:t>Б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/>
                        <a:t>А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>
                          <a:solidFill>
                            <a:srgbClr val="FF0000"/>
                          </a:solidFill>
                        </a:rPr>
                        <a:t>Р</a:t>
                      </a:r>
                      <a:endParaRPr lang="ru-RU" sz="2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/>
                        <a:t>Ы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/>
                        <a:t>С</a:t>
                      </a:r>
                      <a:endParaRPr lang="ru-RU" sz="28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57224" y="3929066"/>
            <a:ext cx="57864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/>
              <a:t>Құр – 3 әріп, 3 дыбыс, 1 буын </a:t>
            </a:r>
          </a:p>
          <a:p>
            <a:r>
              <a:rPr lang="kk-KZ" sz="2400" b="1" dirty="0" smtClean="0"/>
              <a:t>Қ – </a:t>
            </a:r>
            <a:r>
              <a:rPr lang="en-US" sz="2400" b="1" dirty="0" smtClean="0"/>
              <a:t>[</a:t>
            </a:r>
            <a:r>
              <a:rPr lang="kk-KZ" sz="2400" b="1" dirty="0" smtClean="0"/>
              <a:t>қ</a:t>
            </a:r>
            <a:r>
              <a:rPr lang="en-US" sz="2400" b="1" dirty="0" smtClean="0"/>
              <a:t>]</a:t>
            </a:r>
            <a:r>
              <a:rPr lang="kk-KZ" sz="2400" b="1" dirty="0" smtClean="0"/>
              <a:t> дауыссыз, қатаң дыбыс</a:t>
            </a:r>
          </a:p>
          <a:p>
            <a:r>
              <a:rPr lang="kk-KZ" sz="2400" b="1" dirty="0" smtClean="0"/>
              <a:t>Ұ –</a:t>
            </a:r>
            <a:r>
              <a:rPr lang="en-US" sz="2400" b="1" dirty="0" smtClean="0"/>
              <a:t>[</a:t>
            </a:r>
            <a:r>
              <a:rPr lang="kk-KZ" sz="2400" b="1" dirty="0" smtClean="0"/>
              <a:t>ұ</a:t>
            </a:r>
            <a:r>
              <a:rPr lang="en-US" sz="2400" b="1" dirty="0" smtClean="0"/>
              <a:t>] </a:t>
            </a:r>
            <a:r>
              <a:rPr lang="kk-KZ" sz="2400" b="1" dirty="0" smtClean="0"/>
              <a:t>дауысты, жуан дыбыс </a:t>
            </a:r>
          </a:p>
          <a:p>
            <a:r>
              <a:rPr lang="kk-KZ" sz="2400" b="1" dirty="0" smtClean="0"/>
              <a:t>Р –</a:t>
            </a:r>
            <a:r>
              <a:rPr lang="en-US" sz="2400" b="1" dirty="0" smtClean="0"/>
              <a:t>[</a:t>
            </a:r>
            <a:r>
              <a:rPr lang="kk-KZ" sz="2400" b="1" dirty="0" smtClean="0"/>
              <a:t>р</a:t>
            </a:r>
            <a:r>
              <a:rPr lang="en-US" sz="2400" b="1" dirty="0" smtClean="0"/>
              <a:t>]</a:t>
            </a:r>
            <a:r>
              <a:rPr lang="kk-KZ" sz="2400" b="1" dirty="0" smtClean="0"/>
              <a:t> дауыссыз, үнді дыбыс 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3200" b="1" dirty="0" smtClean="0">
                <a:solidFill>
                  <a:schemeClr val="accent1">
                    <a:lumMod val="75000"/>
                  </a:schemeClr>
                </a:solidFill>
              </a:rPr>
              <a:t>«Білім гүлі» кері байланыс.</a:t>
            </a:r>
            <a:endParaRPr lang="ru-RU" sz="3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400" dirty="0"/>
          </a:p>
        </p:txBody>
      </p:sp>
      <p:pic>
        <p:nvPicPr>
          <p:cNvPr id="4" name="Рисунок 3" descr="C:\Users\Admin\Desktop\Сауаташу   1-сынып      Ө дыбысы мен әрпі\білім гүлі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285860"/>
            <a:ext cx="8072494" cy="514353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3643314"/>
            <a:ext cx="7286676" cy="2143140"/>
          </a:xfrm>
        </p:spPr>
        <p:txBody>
          <a:bodyPr>
            <a:noAutofit/>
          </a:bodyPr>
          <a:lstStyle/>
          <a:p>
            <a:r>
              <a:rPr lang="kk-KZ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Оқушылардың фонетикалық сауаттылығын арттыруға өз бетінше түсініп оқуға,жоспар құруға сөйлеу мәдениетін сақтай отыра мазмұндама жазуға баулу.</a:t>
            </a:r>
            <a:endParaRPr lang="ru-RU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071506" y="0"/>
            <a:ext cx="8072494" cy="130381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36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1-бөлім:</a:t>
            </a:r>
            <a:r>
              <a:rPr kumimoji="0" lang="kk-KZ" sz="36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Менің Отаным – Қазақстан</a:t>
            </a:r>
            <a:endParaRPr kumimoji="0" lang="ru-RU" sz="36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42976" y="1357298"/>
            <a:ext cx="69294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 smtClean="0">
                <a:solidFill>
                  <a:schemeClr val="accent1">
                    <a:lumMod val="75000"/>
                  </a:schemeClr>
                </a:solidFill>
              </a:rPr>
              <a:t>Тақырыбы</a:t>
            </a:r>
            <a:r>
              <a:rPr lang="kk-KZ" sz="2800" b="1" dirty="0" smtClean="0">
                <a:solidFill>
                  <a:srgbClr val="C00000"/>
                </a:solidFill>
              </a:rPr>
              <a:t>: Фонетика әлеміне саяхат </a:t>
            </a:r>
            <a:r>
              <a:rPr lang="ru-RU" sz="2800" b="1" dirty="0" smtClean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71538" y="2357430"/>
            <a:ext cx="750097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Осы сабақ арқылы жүзеге асатын оқу мақсаттары 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071670" y="214290"/>
            <a:ext cx="6172200" cy="732306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3600" b="1" i="0" u="none" strike="noStrike" kern="1200" cap="small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Бағалау критерийлері</a:t>
            </a:r>
            <a:endParaRPr kumimoji="0" lang="ru-RU" sz="36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28663" y="1558623"/>
            <a:ext cx="7000924" cy="108455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000101" y="3273135"/>
            <a:ext cx="7000924" cy="108455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142977" y="4987647"/>
            <a:ext cx="7000924" cy="108455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013221" y="1357297"/>
            <a:ext cx="6273555" cy="9941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solidFill>
                  <a:schemeClr val="tx1"/>
                </a:solidFill>
              </a:rPr>
              <a:t>Диалогке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</a:rPr>
              <a:t>қатысады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656163" y="4643445"/>
            <a:ext cx="6273555" cy="9941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</a:rPr>
              <a:t>Оқу мақсатына сәйкес дауыстап, түсініп, іштей, мәнерлеп, сын тұрғысынан бағалап, көз жүгіртіп оқу дағдылары жетілдіріледі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370411" y="3000371"/>
            <a:ext cx="6273555" cy="9941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3052319" y="2992158"/>
            <a:ext cx="509158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Берілген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тақырып бойынша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өз көзқарасын білдіріп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ой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қорыту жасай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алады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57222" y="0"/>
            <a:ext cx="4714908" cy="642918"/>
          </a:xfrm>
        </p:spPr>
        <p:txBody>
          <a:bodyPr>
            <a:normAutofit/>
          </a:bodyPr>
          <a:lstStyle/>
          <a:p>
            <a:r>
              <a:rPr lang="kk-KZ" sz="2800" b="1" dirty="0" smtClean="0">
                <a:solidFill>
                  <a:schemeClr val="accent1">
                    <a:lumMod val="75000"/>
                  </a:schemeClr>
                </a:solidFill>
              </a:rPr>
              <a:t>Бейнероликті көру 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928670"/>
            <a:ext cx="78581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/>
              <a:t>- Сәлеметсіз бе, құрметті оқушылар! Бүгінгі сабағымызда фонетика әлеміне саяхат жасаймыз. Бейнероликті көрейік!</a:t>
            </a:r>
            <a:endParaRPr lang="ru-RU" sz="2400" b="1" dirty="0"/>
          </a:p>
        </p:txBody>
      </p:sp>
      <p:pic>
        <p:nvPicPr>
          <p:cNvPr id="4" name="YouCut_20200726_191211165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28662" y="2311371"/>
            <a:ext cx="7286676" cy="40465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85784" y="-285776"/>
            <a:ext cx="9929850" cy="3154362"/>
          </a:xfrm>
        </p:spPr>
        <p:txBody>
          <a:bodyPr>
            <a:normAutofit/>
          </a:bodyPr>
          <a:lstStyle/>
          <a:p>
            <a:r>
              <a:rPr lang="kk-KZ" sz="3200" b="1" dirty="0" smtClean="0"/>
              <a:t>Фонетика дегеніміз - тіл білімінің, яғни тілдің дыбыстық жағын зерттейтін саласы.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928662" y="1285860"/>
          <a:ext cx="7191404" cy="5175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285916" y="0"/>
            <a:ext cx="7467600" cy="857272"/>
          </a:xfrm>
        </p:spPr>
        <p:txBody>
          <a:bodyPr>
            <a:normAutofit/>
          </a:bodyPr>
          <a:lstStyle/>
          <a:p>
            <a:r>
              <a:rPr lang="kk-KZ" sz="2000" b="1" dirty="0" smtClean="0"/>
              <a:t>30-тапсырма.</a:t>
            </a:r>
            <a:r>
              <a:rPr lang="kk-KZ" sz="2400" b="1" dirty="0" smtClean="0"/>
              <a:t>Мәтінді </a:t>
            </a:r>
            <a:r>
              <a:rPr lang="kk-KZ" sz="2400" b="1" dirty="0" smtClean="0"/>
              <a:t>тыңда </a:t>
            </a:r>
            <a:endParaRPr lang="ru-RU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14282" y="1142984"/>
            <a:ext cx="864399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/>
              <a:t>                                               </a:t>
            </a:r>
            <a:r>
              <a:rPr lang="kk-K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Әнші құм </a:t>
            </a:r>
          </a:p>
          <a:p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Жетісу өңірінде орналасқан құмды төбе “Әнші құм” деп аталады. Биіктігі – 150 метр. Ұзындығы – 8 км, ені – 3 км. Құм төбенің бұлай аталуының өз сыры бар. Жел соққанда, майда құм </a:t>
            </a:r>
            <a:r>
              <a:rPr lang="kk-KZ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түйіршіктері </a:t>
            </a:r>
            <a:r>
              <a:rPr lang="kk-KZ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сусылдап, </a:t>
            </a:r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төмен қарай жылжиды.Осы кезде сырнайдың үніне ұқсас таза, әдемі әуен естіледі. </a:t>
            </a:r>
          </a:p>
          <a:p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Егер жел күшейе соқса, әлгі әдемі әуен реактивті ұшақтың гуіліне ұқсап кетеді. Осындай ғажап әуенді есту үшін адамдар оған әдейі баратын болған. Табиғаттың мұндай ғажап әншісі ешбір елде жоқ .</a:t>
            </a:r>
          </a:p>
          <a:p>
            <a:endParaRPr lang="kk-KZ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Блок-схема: перфолента 3"/>
          <p:cNvSpPr/>
          <p:nvPr/>
        </p:nvSpPr>
        <p:spPr>
          <a:xfrm>
            <a:off x="571472" y="5572140"/>
            <a:ext cx="1643074" cy="571504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Реактивті</a:t>
            </a:r>
            <a:endParaRPr lang="ru-RU" dirty="0"/>
          </a:p>
        </p:txBody>
      </p:sp>
      <p:sp>
        <p:nvSpPr>
          <p:cNvPr id="7" name="Блок-схема: перфолента 6"/>
          <p:cNvSpPr/>
          <p:nvPr/>
        </p:nvSpPr>
        <p:spPr>
          <a:xfrm>
            <a:off x="2643174" y="5572140"/>
            <a:ext cx="1643074" cy="571504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Түйіршік </a:t>
            </a:r>
            <a:endParaRPr lang="ru-RU" dirty="0"/>
          </a:p>
        </p:txBody>
      </p:sp>
      <p:sp>
        <p:nvSpPr>
          <p:cNvPr id="8" name="Блок-схема: перфолента 7"/>
          <p:cNvSpPr/>
          <p:nvPr/>
        </p:nvSpPr>
        <p:spPr>
          <a:xfrm>
            <a:off x="4643438" y="5572140"/>
            <a:ext cx="1643074" cy="571504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Г</a:t>
            </a:r>
            <a:r>
              <a:rPr lang="kk-KZ" dirty="0" smtClean="0"/>
              <a:t>уіл</a:t>
            </a:r>
            <a:endParaRPr lang="ru-RU" dirty="0"/>
          </a:p>
        </p:txBody>
      </p:sp>
      <p:sp>
        <p:nvSpPr>
          <p:cNvPr id="9" name="Блок-схема: перфолента 8"/>
          <p:cNvSpPr/>
          <p:nvPr/>
        </p:nvSpPr>
        <p:spPr>
          <a:xfrm>
            <a:off x="6858016" y="5500702"/>
            <a:ext cx="1643074" cy="571504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Өңір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357694"/>
            <a:ext cx="7467600" cy="631844"/>
          </a:xfrm>
        </p:spPr>
        <p:txBody>
          <a:bodyPr>
            <a:normAutofit/>
          </a:bodyPr>
          <a:lstStyle/>
          <a:p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</a:rPr>
              <a:t>Дескриптор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85720" y="4929198"/>
            <a:ext cx="842968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kk-KZ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1.Т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уған жері мен елінің шежірелері мен бүгінгі тіршілігін оқып үйренді 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kk-KZ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2.Жоспар бойынша мазмұндама жаза алды.</a:t>
            </a:r>
            <a:endParaRPr kumimoji="0" lang="kk-KZ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71472" y="1428736"/>
            <a:ext cx="6357982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Жоспар: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«Әнші құмның» сипаты ;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«Әнші құм» аталу себебі ;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Ғажап әуеннің себебі не?</a:t>
            </a:r>
            <a:endParaRPr kumimoji="0" lang="kk-KZ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alarm_clock_ticking_loop_002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357158" y="3500438"/>
            <a:ext cx="509590" cy="50959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28596" y="428604"/>
            <a:ext cx="8715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Жоспарды толықтырып, мәтін бойынша мазмұндама жаз.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60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34" y="285728"/>
            <a:ext cx="7358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31-тапсырма. Диалогті оқып, әрі қарай жалғастыр</a:t>
            </a:r>
            <a:r>
              <a:rPr lang="kk-KZ" dirty="0" smtClean="0"/>
              <a:t>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00034" y="857232"/>
            <a:ext cx="81439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Мерей, сен жазғы демалыста қайда бардың?</a:t>
            </a:r>
          </a:p>
          <a:p>
            <a:pPr>
              <a:buFontTx/>
              <a:buChar char="-"/>
            </a:pPr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Мен атаммен бірге “Әнші құмды” көруге бардым.</a:t>
            </a:r>
          </a:p>
          <a:p>
            <a:pPr>
              <a:buFontTx/>
              <a:buChar char="-"/>
            </a:pPr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Әли, өзің қайда бардың?</a:t>
            </a:r>
          </a:p>
          <a:p>
            <a:pPr>
              <a:buFontTx/>
              <a:buChar char="-"/>
            </a:pPr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Мен Жұмбақтасқа бардым.</a:t>
            </a:r>
          </a:p>
          <a:p>
            <a:pPr>
              <a:buFontTx/>
              <a:buChar char="-"/>
            </a:pPr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10" y="3143248"/>
            <a:ext cx="792961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32-тапсырма.Сөздердің тасымалдану түрлерін көрсетіп жаз.</a:t>
            </a:r>
          </a:p>
          <a:p>
            <a:endParaRPr lang="kk-K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Жетісу, түйіршік, өңір, күшею, әуен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alarm_clock_ticking_loop_002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500034" y="5929330"/>
            <a:ext cx="581028" cy="58102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500266" y="5565338"/>
            <a:ext cx="664373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Дескрипторы:</a:t>
            </a:r>
          </a:p>
          <a:p>
            <a:r>
              <a:rPr lang="kk-K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Диалогті жалғастыра алады.</a:t>
            </a:r>
          </a:p>
          <a:p>
            <a:r>
              <a:rPr lang="kk-K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Сөздерді дұрыс тасымалдайды</a:t>
            </a:r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42910" y="4643446"/>
            <a:ext cx="7715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Же-тісу, жеті-су </a:t>
            </a:r>
            <a:endParaRPr lang="ru-RU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1960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857884" y="1428736"/>
            <a:ext cx="6172200" cy="642942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-2000296" y="214290"/>
            <a:ext cx="6172200" cy="997446"/>
          </a:xfrm>
        </p:spPr>
        <p:txBody>
          <a:bodyPr>
            <a:normAutofit/>
          </a:bodyPr>
          <a:lstStyle/>
          <a:p>
            <a:r>
              <a:rPr lang="kk-KZ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33-тапсырма.</a:t>
            </a:r>
            <a:endParaRPr lang="ru-RU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alarm_clock_ticking_loop_002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714348" y="5857892"/>
            <a:ext cx="581028" cy="58102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28596" y="857232"/>
            <a:ext cx="82153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Алдымен әріптерді мағыналы сөздер шығатындай етіп ұяшықтарға орналастыр. Содан соң нөмір қойылған ұяшықтардағы әріптерден сөз құрастыр. </a:t>
            </a:r>
          </a:p>
          <a:p>
            <a:pPr>
              <a:buFont typeface="Arial" pitchFamily="34" charset="0"/>
              <a:buChar char="•"/>
            </a:pPr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Тапқан </a:t>
            </a:r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сөзіңдегі </a:t>
            </a:r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құс туралы дерексөздерден ақпарат жина және дыбыстық талдау жаса. 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786182" y="3071810"/>
          <a:ext cx="4929218" cy="531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4174"/>
                <a:gridCol w="704174"/>
                <a:gridCol w="704174"/>
                <a:gridCol w="704174"/>
                <a:gridCol w="704174"/>
                <a:gridCol w="704174"/>
                <a:gridCol w="704174"/>
              </a:tblGrid>
              <a:tr h="531802">
                <a:tc>
                  <a:txBody>
                    <a:bodyPr/>
                    <a:lstStyle/>
                    <a:p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786181" y="3817926"/>
          <a:ext cx="3571900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4380"/>
                <a:gridCol w="714380"/>
                <a:gridCol w="714380"/>
                <a:gridCol w="714380"/>
                <a:gridCol w="714380"/>
              </a:tblGrid>
              <a:tr h="500066">
                <a:tc>
                  <a:txBody>
                    <a:bodyPr/>
                    <a:lstStyle/>
                    <a:p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3786182" y="4603744"/>
          <a:ext cx="3643338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5818"/>
                <a:gridCol w="714380"/>
                <a:gridCol w="714380"/>
                <a:gridCol w="714380"/>
                <a:gridCol w="714380"/>
              </a:tblGrid>
              <a:tr h="500066">
                <a:tc>
                  <a:txBody>
                    <a:bodyPr/>
                    <a:lstStyle/>
                    <a:p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428728" y="3000372"/>
            <a:ext cx="22860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000" b="1" dirty="0" smtClean="0"/>
              <a:t>ҚАБАТАС</a:t>
            </a:r>
            <a:endParaRPr lang="ru-RU" sz="4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714480" y="3786190"/>
            <a:ext cx="2357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600" b="1" dirty="0" smtClean="0"/>
              <a:t>НАЛҰҚ</a:t>
            </a:r>
            <a:endParaRPr lang="ru-RU" sz="3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785918" y="4500570"/>
            <a:ext cx="1857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600" b="1" dirty="0" smtClean="0"/>
              <a:t>РЫСБА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608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1771</TotalTime>
  <Words>441</Words>
  <PresentationFormat>Экран (4:3)</PresentationFormat>
  <Paragraphs>85</Paragraphs>
  <Slides>11</Slides>
  <Notes>1</Notes>
  <HiddenSlides>0</HiddenSlides>
  <MMClips>4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1_Тема Office</vt:lpstr>
      <vt:lpstr>Слайд 1</vt:lpstr>
      <vt:lpstr> Оқушылардың фонетикалық сауаттылығын арттыруға өз бетінше түсініп оқуға,жоспар құруға сөйлеу мәдениетін сақтай отыра мазмұндама жазуға баулу.</vt:lpstr>
      <vt:lpstr>Слайд 3</vt:lpstr>
      <vt:lpstr>Бейнероликті көру </vt:lpstr>
      <vt:lpstr>Фонетика дегеніміз - тіл білімінің, яғни тілдің дыбыстық жағын зерттейтін саласы. </vt:lpstr>
      <vt:lpstr>30-тапсырма.Мәтінді тыңда </vt:lpstr>
      <vt:lpstr>Дескриптор</vt:lpstr>
      <vt:lpstr>Слайд 8</vt:lpstr>
      <vt:lpstr> </vt:lpstr>
      <vt:lpstr>Дұрыс жауабы</vt:lpstr>
      <vt:lpstr>«Білім гүлі» кері байланыс.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Динара</cp:lastModifiedBy>
  <cp:revision>12</cp:revision>
  <dcterms:modified xsi:type="dcterms:W3CDTF">2020-08-02T20:37:24Z</dcterms:modified>
</cp:coreProperties>
</file>