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66" r:id="rId6"/>
    <p:sldId id="259" r:id="rId7"/>
    <p:sldId id="265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тоқсан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Сынып: 4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357298"/>
            <a:ext cx="3707144" cy="4809805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1-бөлім:</a:t>
            </a:r>
            <a:r>
              <a:rPr lang="kk-KZ" sz="3600" b="1" dirty="0" smtClean="0">
                <a:solidFill>
                  <a:srgbClr val="C00000"/>
                </a:solidFill>
              </a:rPr>
              <a:t>Менің Отаным – Қазақстан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214422"/>
            <a:ext cx="4710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Тақырыбы</a:t>
            </a:r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Сөйлеу мәдениеті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285992"/>
            <a:ext cx="7429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Осы сабақ арқылы жүзеге асатын оқу мақсаттары: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57224" y="3571876"/>
            <a:ext cx="764386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Times New Roman" pitchFamily="18" charset="0"/>
              </a:rPr>
              <a:t>Сөздерді, дыбыстарды орфоэпиялық нормаларға сәйкес дұрыс айту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itchFamily="18" charset="0"/>
                <a:cs typeface="Arial" pitchFamily="34" charset="0"/>
              </a:rPr>
              <a:t>Тақырып аясында әңгімелесуге, сөйлемдерді дұрыс құрауға, мәдениетті сөйлеуге үйрету.  </a:t>
            </a:r>
            <a:endParaRPr kumimoji="0" lang="kk-KZ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14290"/>
            <a:ext cx="6172200" cy="875182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Бағалау критерийлері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7" y="1558623"/>
            <a:ext cx="6786610" cy="1013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14415" y="3273135"/>
            <a:ext cx="6786610" cy="1013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57291" y="4987647"/>
            <a:ext cx="6786610" cy="1013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05269" y="1357298"/>
            <a:ext cx="6081507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Диалогке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қатысады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48211" y="4643446"/>
            <a:ext cx="6081507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Оқу мақсатына сәйкес дауыстап, түсініп, іштей, мәнерлеп, сын тұрғысынан бағалап, көз жүгіртіп оқу дағдылары </a:t>
            </a:r>
            <a:r>
              <a:rPr lang="kk-KZ" dirty="0" smtClean="0">
                <a:solidFill>
                  <a:schemeClr val="tx1"/>
                </a:solidFill>
              </a:rPr>
              <a:t>жетілдіріледі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62459" y="3000372"/>
            <a:ext cx="6081507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08185" y="2992158"/>
            <a:ext cx="49357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тақырып бойынша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көзқарасын білдіріп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қорыту жасай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алады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-20200801-WA0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214818"/>
            <a:ext cx="3848100" cy="2362200"/>
          </a:xfrm>
          <a:prstGeom prst="rect">
            <a:avLst/>
          </a:prstGeom>
        </p:spPr>
      </p:pic>
      <p:sp>
        <p:nvSpPr>
          <p:cNvPr id="5" name="Овальная выноска 4"/>
          <p:cNvSpPr/>
          <p:nvPr/>
        </p:nvSpPr>
        <p:spPr>
          <a:xfrm>
            <a:off x="285720" y="1714488"/>
            <a:ext cx="3286148" cy="2643206"/>
          </a:xfrm>
          <a:prstGeom prst="wedgeEllipseCallout">
            <a:avLst>
              <a:gd name="adj1" fmla="val 36188"/>
              <a:gd name="adj2" fmla="val 6703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- Сөйлеу мәдениеті дегеніміз не?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4357686" y="285728"/>
            <a:ext cx="4786314" cy="3714776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857752" y="857232"/>
            <a:ext cx="4286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-Сөйлеу мәдениеті деп – қазақ тілін дұрыс және орынды қолдануды айтады. Ата – анаң, мұғалім мен құрбыларыңмен сөйлескенде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сөзді дұрыс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орынды қолдану керек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Өз ана тілінде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де,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 тілде де дұрыс сөйлесу адамның қаншалықты мәдениетті екенін көрсететінін жадымыздан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шығармайық.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100894" cy="1894362"/>
          </a:xfrm>
        </p:spPr>
        <p:txBody>
          <a:bodyPr>
            <a:normAutofit fontScale="90000"/>
          </a:bodyPr>
          <a:lstStyle/>
          <a:p>
            <a:r>
              <a:rPr lang="kk-K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001056" cy="714380"/>
          </a:xfrm>
        </p:spPr>
        <p:txBody>
          <a:bodyPr>
            <a:normAutofit fontScale="55000" lnSpcReduction="20000"/>
          </a:bodyPr>
          <a:lstStyle/>
          <a:p>
            <a:endParaRPr lang="kk-KZ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3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Бірін-бірі оқыту,«Үйрете </a:t>
            </a:r>
            <a:r>
              <a:rPr lang="kk-KZ" sz="3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отырып үйренемін» әдісі бойынша </a:t>
            </a:r>
            <a:r>
              <a:rPr lang="kk-KZ" sz="3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жүргізіледі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785926"/>
            <a:ext cx="76438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      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Сабыр: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Менің ойымша, ана тілін білу – адамның үлкен парызы. Себебі адам тілсіз ешкіммен араласа алмайды. Тіл болмаса, олар бірін-бірі түсіне алмас еді. Ана тілі адамның бойына ана сүтімен бірге енеді. Ана әлдиі арқылы тіл үйренеміз. Сондықтан оны </a:t>
            </a:r>
            <a:r>
              <a:rPr lang="kk-K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“ана тілі”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 атаған. Тілді де өз анаң секілді құрметтеу керек.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Күләш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ана тілі”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дегенді анамдай қымбат, асыл дүние деп түсінемін. Сол себепті ана тілімізді құрметтеуіміз керек.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endParaRPr lang="kk-K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785794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20-тапсырмадағы “Ана-тілі” дегенді қалай түсінесің? Сұрағына өздерің сияқты балалардың берген жауаптарын оқып көрейікші.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5786454"/>
            <a:ext cx="581028" cy="5810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357166"/>
            <a:ext cx="8286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Ерлан: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Менің ана тілім – қазақ тілі. Қазақ халқы – өте батыр, жауынгер халық. Ата-бабаларымыз жаудан елі мен жерін қорғады. Қазақ елі өз тілінің жойылмауы үшін де күресті. Сондықтан тілді дұрыс түсініп, әр адам өз тілінде жақсы сөйлеуі үшін кітапты көп оқуы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керек.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Сымбат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 дүниеге келгеннен бастап анамыздың 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“балапаным”, “ботақаным”, “айналайын”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деген сөздерін естіп келеміз. Сол себепті бұл қасиетті тіл </a:t>
            </a:r>
            <a:r>
              <a:rPr lang="kk-K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ана тілі”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 атап, оны бәрінен бұрын үйреніп, бәрінен бұрын білетін боламыз.</a:t>
            </a:r>
          </a:p>
          <a:p>
            <a:endParaRPr lang="kk-K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kk-KZ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Қай жауап саған көбірек ұнады? Себебін дәлелде.</a:t>
            </a:r>
          </a:p>
          <a:p>
            <a:pPr>
              <a:buFont typeface="Arial" pitchFamily="34" charset="0"/>
              <a:buChar char="•"/>
            </a:pPr>
            <a:r>
              <a:rPr lang="kk-KZ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 де өз жауабыңды жазбаша білдір.</a:t>
            </a:r>
            <a:endParaRPr lang="ru-RU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5572140"/>
            <a:ext cx="7786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Дескрипторы: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Тақырып аясында әңгімелесуге, сөйлемдерді дұрыс құрауға, мәдениетті сөйлеуге үйренді.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5072074"/>
            <a:ext cx="438152" cy="4381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285728"/>
            <a:ext cx="88582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22-тапсырма. Оқып</a:t>
            </a:r>
            <a:r>
              <a:rPr lang="kk-KZ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диалогті жатқа жаз</a:t>
            </a:r>
            <a:r>
              <a:rPr lang="kk-KZ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kk-K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Қырманнан дән арқалап келген  Тауық Үйрекке айтты:</a:t>
            </a: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Жем шоқыңыз, </a:t>
            </a:r>
            <a:r>
              <a:rPr lang="kk-K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мархабат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“Аш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қалдық” деп, жаңа ғана қапыда ек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Бауырым, саған жемің үшін </a:t>
            </a:r>
            <a:r>
              <a:rPr lang="kk-K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рақмет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2571768" cy="642942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Жазба жұмысы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28596" y="5929330"/>
            <a:ext cx="500066" cy="500066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0" y="1714488"/>
          <a:ext cx="8929720" cy="4000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30"/>
                <a:gridCol w="4857784"/>
                <a:gridCol w="1285884"/>
                <a:gridCol w="1285884"/>
                <a:gridCol w="1071538"/>
              </a:tblGrid>
              <a:tr h="2943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КЕЙДЕ</a:t>
                      </a:r>
                      <a:r>
                        <a:rPr lang="kk-KZ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ЖОҚ</a:t>
                      </a:r>
                      <a:endParaRPr lang="ru-RU" dirty="0"/>
                    </a:p>
                  </a:txBody>
                  <a:tcPr/>
                </a:tc>
              </a:tr>
              <a:tr h="538971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Белгілі бір тақырыпта сөйлеу үшін алдын ала дайындаласың ба?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770"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Сөйлеуге дайындалғанда</a:t>
                      </a:r>
                      <a:r>
                        <a:rPr lang="kk-KZ" baseline="0" dirty="0" smtClean="0"/>
                        <a:t> жоспар құрасың ба?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70"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Не сөйлейтініңді жоспарға сәйкес реттейсіңбе?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770"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Сөйлегенде ойыңды дұрыс жеткізе аласың ба?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172"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Ойыңды</a:t>
                      </a:r>
                      <a:r>
                        <a:rPr lang="kk-KZ" baseline="0" dirty="0" smtClean="0"/>
                        <a:t> нақтылай түсетін мақал-мәтел мен қыстырма сөз қолданасың ба?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70"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Сөйлегенде дыбыс үндестігін сақтайсың ба?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70"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Сөйлегенде сыпайы сөздерді пайдаланасың</a:t>
                      </a:r>
                      <a:r>
                        <a:rPr lang="kk-KZ" baseline="0" dirty="0" smtClean="0"/>
                        <a:t> </a:t>
                      </a:r>
                      <a:r>
                        <a:rPr lang="kk-KZ" dirty="0" smtClean="0"/>
                        <a:t>ба?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4282" y="857232"/>
            <a:ext cx="8643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Сөйлеу </a:t>
            </a:r>
            <a:r>
              <a:rPr lang="kk-K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деңгейіңді </a:t>
            </a:r>
            <a:r>
              <a:rPr lang="kk-K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бағалап көр</a:t>
            </a:r>
            <a:r>
              <a:rPr lang="kk-K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Сұраққа “ия”, “кейде”, “жоқ” деп жауап бер.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Рефлексия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85860"/>
            <a:ext cx="5214974" cy="7386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kk-KZ" sz="2400" dirty="0" smtClean="0"/>
              <a:t>Кері байланыс. СМС әдісі.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4" name="Рисунок 3" descr="C:\Users\Admin\Desktop\Сауаташу   1-сынып      Ө дыбысы мен әрпі\СМС 2д3с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7429552" cy="421484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510</Words>
  <PresentationFormat>Экран (4:3)</PresentationFormat>
  <Paragraphs>60</Paragraphs>
  <Slides>9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Слайд 1</vt:lpstr>
      <vt:lpstr>1-бөлім:Менің Отаным – Қазақстан</vt:lpstr>
      <vt:lpstr>Бағалау критерийлері</vt:lpstr>
      <vt:lpstr>Слайд 4</vt:lpstr>
      <vt:lpstr>  </vt:lpstr>
      <vt:lpstr>Слайд 6</vt:lpstr>
      <vt:lpstr>Слайд 7</vt:lpstr>
      <vt:lpstr>Жазба жұмысы </vt:lpstr>
      <vt:lpstr>Рефлексия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Динара</cp:lastModifiedBy>
  <cp:revision>10</cp:revision>
  <dcterms:modified xsi:type="dcterms:W3CDTF">2020-08-01T15:33:57Z</dcterms:modified>
</cp:coreProperties>
</file>