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10-->
<p:presentation xmlns:r="http://schemas.openxmlformats.org/officeDocument/2006/relationships" xmlns:a="http://schemas.openxmlformats.org/drawingml/2006/main" xmlns:p="http://schemas.openxmlformats.org/presentationml/2006/main">
  <p:sldMasterIdLst>
    <p:sldMasterId id="2147483972" r:id="rId1"/>
  </p:sldMasterIdLst>
  <p:notesMasterIdLst>
    <p:notesMasterId r:id="rId2"/>
  </p:notesMasterIdLst>
  <p:handoutMasterIdLst>
    <p:handoutMasterId r:id="rId3"/>
  </p:handoutMasterIdLst>
  <p:sldIdLst>
    <p:sldId id="330" r:id="rId4"/>
    <p:sldId id="317" r:id="rId5"/>
    <p:sldId id="392" r:id="rId6"/>
    <p:sldId id="405" r:id="rId7"/>
    <p:sldId id="404" r:id="rId8"/>
    <p:sldId id="402" r:id="rId9"/>
    <p:sldId id="403" r:id="rId10"/>
  </p:sldIdLst>
  <p:sldSz cx="9144000" cy="6858000" type="screen4x3"/>
  <p:notesSz cx="6858000" cy="9144000"/>
  <p:custDataLst>
    <p:tags r:id="rId11"/>
  </p:custDataLst>
  <p:defaultTextStyle>
    <a:defPPr>
      <a:defRPr lang="ru-RU"/>
    </a:defPPr>
    <a:lvl1pPr marL="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fill>
          <a:solidFill>
            <a:schemeClr val="accent6">
              <a:tint val="20000"/>
            </a:schemeClr>
          </a:solidFill>
        </a:fill>
      </a:tcStyle>
    </a:band1H>
    <a:band1V>
      <a:tcStyle>
        <a:fill>
          <a:solidFill>
            <a:schemeClr val="accent6">
              <a:tint val="20000"/>
            </a:schemeClr>
          </a:solidFill>
        </a:fill>
      </a:tcStyle>
    </a:band1V>
    <a:lastCol>
      <a:tcTxStyle b="on"/>
    </a:lastCol>
    <a:firstCol>
      <a:tcTxStyle b="on"/>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fill>
          <a:solidFill>
            <a:schemeClr val="accent2">
              <a:alpha val="20000"/>
            </a:schemeClr>
          </a:solidFill>
        </a:fill>
      </a:tcStyle>
    </a:band1H>
    <a:band1V>
      <a:tcStyle>
        <a:fill>
          <a:solidFill>
            <a:schemeClr val="accent2">
              <a:alpha val="20000"/>
            </a:schemeClr>
          </a:solidFill>
        </a:fill>
      </a:tcStyle>
    </a:band1V>
    <a:lastCol>
      <a:tcTxStyle b="on"/>
    </a:lastCol>
    <a:firstCol>
      <a:tcTxStyle b="on"/>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0" autoAdjust="0"/>
    <p:restoredTop sz="92032" autoAdjust="0"/>
  </p:normalViewPr>
  <p:slideViewPr>
    <p:cSldViewPr>
      <p:cViewPr>
        <p:scale>
          <a:sx n="80" d="100"/>
          <a:sy n="80" d="100"/>
        </p:scale>
        <p:origin x="0" y="0"/>
      </p:cViewPr>
    </p:cSldViewPr>
  </p:slideViewPr>
  <p:notesViewPr>
    <p:cSldViewPr>
      <p:cViewPr varScale="1">
        <p:scale>
          <a:sx n="56" d="100"/>
          <a:sy n="56"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tags" Target="tags/tag1.xml" /><Relationship Id="rId12" Type="http://schemas.openxmlformats.org/officeDocument/2006/relationships/presProps" Target="presProps.xml" /><Relationship Id="rId13" Type="http://schemas.openxmlformats.org/officeDocument/2006/relationships/viewProps" Target="viewProps.xml" /><Relationship Id="rId14" Type="http://schemas.openxmlformats.org/officeDocument/2006/relationships/theme" Target="theme/theme1.xml" /><Relationship Id="rId15"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1024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024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B4D384AC-98AE-4020-9A4B-7A7FA16F4503}" type="datetime1">
              <a:rPr kumimoji="0" lang="ru-RU" sz="1200" b="0" i="0" u="none" strike="noStrike" kern="1200" cap="none" spc="0" normalizeH="0" baseline="0" noProof="0">
                <a:ln>
                  <a:noFill/>
                </a:ln>
                <a:solidFill>
                  <a:schemeClr val="tx1"/>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defRPr/>
              </a:pPr>
              <a:t>*</a:t>
            </a:fld>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024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pitchFamily="34" charset="0"/>
              <a:ea typeface="+mn-ea"/>
              <a:cs typeface="+mn-cs"/>
            </a:endParaRPr>
          </a:p>
        </p:txBody>
      </p:sp>
      <p:sp>
        <p:nvSpPr>
          <p:cNvPr id="10245" name="Номер слайда 4"/>
          <p:cNvSpPr>
            <a:spLocks noGrp="1"/>
          </p:cNvSpPr>
          <p:nvPr>
            <p:ph type="sldNum" sz="quarter" idx="3"/>
          </p:nvPr>
        </p:nvSpPr>
        <p:spPr>
          <a:xfrm>
            <a:off x="3884613" y="8685213"/>
            <a:ext cx="2971800" cy="457200"/>
          </a:xfrm>
          <a:prstGeom prst="rect">
            <a:avLst/>
          </a:prstGeom>
        </p:spPr>
        <p:txBody>
          <a:bodyPr rtlCol="0" anchor="b"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C8DA4836-5480-40DC-9025-2B90CDADB73D}" type="slidenum">
              <a:rPr sz="1200"/>
              <a:t>‹#›</a:t>
            </a:fld>
            <a:endParaRPr sz="1200"/>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p:bgPr>
    </p:bg>
    <p:spTree>
      <p:nvGrpSpPr>
        <p:cNvPr id="1" name="" title=""/>
        <p:cNvGrpSpPr/>
        <p:nvPr/>
      </p:nvGrpSpPr>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a:defRPr sz="1200">
                <a:latin typeface="Aria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9220" name="Rectangle 4" title=""/>
          <p:cNvSpPr>
            <a:spLocks noRot="1" noTextEdit="1"/>
          </p:cNvSpPr>
          <p:nvPr>
            <p:ph type="sldImg" idx="2"/>
          </p:nvPr>
        </p:nvSpPr>
        <p:spPr>
          <a:xfrm>
            <a:off x="1143000" y="685800"/>
            <a:ext cx="4572000" cy="3429000"/>
          </a:xfrm>
          <a:prstGeom prst="rect">
            <a:avLst/>
          </a:prstGeom>
          <a:noFill/>
          <a:ln>
            <a:solidFill>
              <a:prstClr val="black"/>
            </a:solidFill>
            <a:miter lim="800000"/>
          </a:ln>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Образец текста</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Второй уровень</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Третий уровень</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Четвертый уровень</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Arial"/>
                <a:ea typeface="+mn-ea"/>
                <a:cs typeface="+mn-cs"/>
              </a:rPr>
              <a:t>Пятый уровень</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prstTxWarp prst="textNoShape">
              <a:avLst/>
            </a:prstTxWarp>
          </a:bodyPr>
          <a:lstStyle>
            <a:lvl1pPr>
              <a:defRPr sz="1200">
                <a:latin typeface="Aria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Arial"/>
              <a:ea typeface="+mn-ea"/>
              <a:cs typeface="+mn-cs"/>
            </a:endParaRPr>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numCol="1" anchor="b" anchorCtr="0" compatLnSpc="1">
            <a:prstTxWarp prst="textNoShape">
              <a:avLst/>
            </a:prstTxWarp>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AB11C2B5-A659-406E-94BA-DC72C4792C57}" type="slidenum">
              <a:rPr sz="1200"/>
              <a:t>‹#›</a:t>
            </a:fld>
            <a:endParaRPr sz="1200"/>
          </a:p>
        </p:txBody>
      </p:sp>
    </p:spTree>
  </p:cSld>
  <p:clrMap bg1="lt1" tx1="dk1" bg2="lt2" tx2="dk2" accent1="accent1" accent2="accent2" accent3="accent3" accent4="accent4" accent5="accent5" accent6="accent6" hlink="hlink" folHlink="folHlink"/>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Титульный слайд">
    <p:spTree>
      <p:nvGrpSpPr>
        <p:cNvPr id="1" name=""/>
        <p:cNvGrpSpPr/>
        <p:nvPr/>
      </p:nvGrpSpPr>
      <p:grpSpPr>
        <a:xfrm>
          <a:off x="0" y="0"/>
          <a: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Заголовок и вертикальный текс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Вертикальный заголовок и текст">
    <p:spTree>
      <p:nvGrpSpPr>
        <p:cNvPr id="1" name=""/>
        <p:cNvGrpSpPr/>
        <p:nvPr/>
      </p:nvGrpSpPr>
      <p:grpSpPr>
        <a:xfrm>
          <a:off x="0" y="0"/>
          <a: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Заголовок и объект">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Заголовок раздела">
    <p:spTree>
      <p:nvGrpSpPr>
        <p:cNvPr id="1" name=""/>
        <p:cNvGrpSpPr/>
        <p:nvPr/>
      </p:nvGrpSpPr>
      <p:grpSpPr>
        <a:xfrm>
          <a:off x="0" y="0"/>
          <a: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Два объекта">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Сравнение">
    <p:spTree>
      <p:nvGrpSpPr>
        <p:cNvPr id="1" name=""/>
        <p:cNvGrpSpPr/>
        <p:nvPr/>
      </p:nvGrpSpPr>
      <p:grpSpPr>
        <a:xfrm>
          <a:off x="0" y="0"/>
          <a: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8"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9"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Только заголовок">
    <p:spTree>
      <p:nvGrpSpPr>
        <p:cNvPr id="1" name=""/>
        <p:cNvGrpSpPr/>
        <p:nvPr/>
      </p:nvGrpSpPr>
      <p:grpSpPr>
        <a:xfrm>
          <a:off x="0" y="0"/>
          <a: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4"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5"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Пустой слайд">
    <p:spTree>
      <p:nvGrpSpPr>
        <p:cNvPr id="1" name=""/>
        <p:cNvGrpSpPr/>
        <p:nvPr/>
      </p:nvGrpSpPr>
      <p:grpSpPr>
        <a:xfrm>
          <a:off x="0" y="0"/>
          <a:ext cx="0" cy="0"/>
        </a:xfrm>
      </p:grpSpPr>
      <p:sp>
        <p:nvSpPr>
          <p:cNvPr id="2"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3"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4"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Объект с подписью">
    <p:spTree>
      <p:nvGrpSpPr>
        <p:cNvPr id="1" name=""/>
        <p:cNvGrpSpPr/>
        <p:nvPr/>
      </p:nvGrpSpPr>
      <p:grpSpPr>
        <a:xfrm>
          <a:off x="0" y="0"/>
          <a: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Рисунок с подписью">
    <p:spTree>
      <p:nvGrpSpPr>
        <p:cNvPr id="1" name=""/>
        <p:cNvGrpSpPr/>
        <p:nvPr/>
      </p:nvGrpSpPr>
      <p:grpSpPr>
        <a:xfrm>
          <a:off x="0" y="0"/>
          <a: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vert="horz" wrap="square" lIns="91440" tIns="45720" rIns="91440" bIns="45720" numCol="1" rtlCol="0" anchor="t" anchorCtr="0" compatLnSpc="1">
            <a:prstTxWarp prst="textNoShape">
              <a:avLst/>
            </a:prstTxWarp>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a:buNone/>
              <a:defRPr/>
            </a:pPr>
            <a:endParaRPr kumimoji="0" lang="ru-RU"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6" name="Нижний колонтитул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7" name="Номер слайда 5"/>
          <p:cNvSpPr>
            <a:spLocks noGrp="1"/>
          </p:cNvSpPr>
          <p:nvPr>
            <p:ph type="sldNum" sz="quarter" idx="12"/>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p:bgPr>
    </p:bg>
    <p:spTree>
      <p:nvGrpSpPr>
        <p:cNvPr id="1" name="" title=""/>
        <p:cNvGrpSpPr/>
        <p:nvPr/>
      </p:nvGrpSpPr>
      <p:grpSpPr/>
      <p:sp>
        <p:nvSpPr>
          <p:cNvPr id="1026" name="Заголовок 1" title=""/>
          <p:cNvSpPr>
            <a:spLocks noGrp="1"/>
          </p:cNvSpPr>
          <p:nvPr>
            <p:ph type="title"/>
          </p:nvPr>
        </p:nvSpPr>
        <p:spPr>
          <a:xfrm>
            <a:off x="457200" y="274638"/>
            <a:ext cx="8229600" cy="1143000"/>
          </a:xfrm>
          <a:prstGeom prst="rect">
            <a:avLst/>
          </a:prstGeom>
          <a:noFill/>
          <a:ln>
            <a:noFill/>
            <a:miter lim="800000"/>
          </a:ln>
        </p:spPr>
        <p:txBody>
          <a:bodyPr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r>
              <a:t>Образец заголовка</a:t>
            </a:r>
          </a:p>
        </p:txBody>
      </p:sp>
      <p:sp>
        <p:nvSpPr>
          <p:cNvPr id="1027" name="Текст 2" title=""/>
          <p:cNvSpPr>
            <a:spLocks noGrp="1"/>
          </p:cNvSpPr>
          <p:nvPr>
            <p:ph type="body" idx="1"/>
          </p:nvPr>
        </p:nvSpPr>
        <p:spPr>
          <a:xfrm>
            <a:off x="457200" y="1600200"/>
            <a:ext cx="8229600" cy="4525963"/>
          </a:xfrm>
          <a:prstGeom prst="rect">
            <a:avLst/>
          </a:prstGeom>
          <a:noFill/>
          <a:ln>
            <a:noFill/>
            <a:miter lim="800000"/>
          </a:ln>
        </p:spPr>
        <p:txBody>
          <a:bodyPr>
            <a:noAutofit/>
          </a:bodyPr>
          <a:lstStyle>
            <a:lvl1pPr marL="342900" indent="-342900" algn="l" defTabSz="914400" rtl="0" eaLnBrk="0" fontAlgn="base" hangingPunct="0">
              <a:lnSpc>
                <a:spcPct val="100000"/>
              </a:lnSpc>
              <a:spcBef>
                <a:spcPct val="20000"/>
              </a:spcBef>
              <a:spcAft>
                <a:spcPct val="0"/>
              </a:spcAft>
              <a:buClrTx/>
              <a:buSzTx/>
              <a:buFont typeface="Arial"/>
              <a:buChar char="•"/>
              <a:defRPr kumimoji="0" lang="ru-RU" altLang="en-US"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lang="ru-RU" altLang="en-US"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lang="ru-RU" altLang="en-US"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lang="ru-RU" altLang="en-US"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lang="ru-RU" altLang="en-US"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ru-RU" altLang="en-US" sz="2000" kern="1200">
                <a:solidFill>
                  <a:schemeClr val="tx1"/>
                </a:solidFill>
                <a:latin typeface="+mn-lt"/>
                <a:ea typeface="+mn-ea"/>
                <a:cs typeface="+mn-cs"/>
              </a:defRPr>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id="1028"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1029"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tint val="75000"/>
                </a:schemeClr>
              </a:solidFill>
              <a:effectLst/>
              <a:uLnTx/>
              <a:uFillTx/>
              <a:latin typeface="Arial"/>
              <a:ea typeface="+mn-ea"/>
              <a:cs typeface="+mn-cs"/>
            </a:endParaRPr>
          </a:p>
        </p:txBody>
      </p:sp>
      <p:sp>
        <p:nvSpPr>
          <p:cNvPr id="1030" name="Номер слайда 5"/>
          <p:cNvSpPr>
            <a:spLocks noGrp="1"/>
          </p:cNvSpPr>
          <p:nvPr>
            <p:ph type="sldNum" sz="quarter" idx="4"/>
          </p:nvPr>
        </p:nvSpPr>
        <p:spPr>
          <a:xfrm>
            <a:off x="6553200" y="6356350"/>
            <a:ext cx="2133600" cy="365125"/>
          </a:xfrm>
          <a:prstGeom prst="rect">
            <a:avLst/>
          </a:prstGeom>
        </p:spPr>
        <p:txBody>
          <a:bodyPr rtlCol="0" anchor="ctr" anchorCtr="0">
            <a:noAutofit/>
          </a:bodyPr>
          <a:lstStyle>
            <a:defPPr>
              <a:defRPr lang="ru-RU"/>
            </a:defPPr>
            <a:lvl1pPr marL="0" indent="0" algn="r" defTabSz="914400" rtl="0" eaLnBrk="0" fontAlgn="base" hangingPunct="0">
              <a:lnSpc>
                <a:spcPct val="100000"/>
              </a:lnSpc>
              <a:spcBef>
                <a:spcPct val="0"/>
              </a:spcBef>
              <a:spcAft>
                <a:spcPct val="0"/>
              </a:spcAft>
              <a:buClrTx/>
              <a:buSzTx/>
              <a:buFontTx/>
              <a:buNone/>
              <a:defRPr kumimoji="0" lang="ru-RU" altLang="en-US" sz="1200" b="0" i="0" u="none" baseline="0">
                <a:solidFill>
                  <a:schemeClr val="tx1">
                    <a:tint val="75000"/>
                  </a:schemeClr>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r" eaLnBrk="1" hangingPunct="1"/>
            <a:fld id="{B0409F37-7A81-413F-AF73-F2888109DF5F}" type="slidenum">
              <a:rPr sz="1200">
                <a:solidFill>
                  <a:srgbClr val="898989"/>
                </a:solidFill>
              </a:rPr>
              <a:t>‹#›</a:t>
            </a:fld>
            <a:endParaRPr sz="1200">
              <a:solidFill>
                <a:srgbClr val="898989"/>
              </a:solidFill>
            </a:endParaRPr>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768" decel="100000"/>
                                        <p:tgtEl>
                                          <p:spTgt spid="1026"/>
                                        </p:tgtEl>
                                      </p:cBhvr>
                                    </p:animEffect>
                                    <p:animScale>
                                      <p:cBhvr>
                                        <p:cTn id="8" dur="768" decel="100000"/>
                                        <p:tgtEl>
                                          <p:spTgt spid="1026"/>
                                        </p:tgtEl>
                                      </p:cBhvr>
                                      <p:from x="10000" y="10000"/>
                                      <p:to x="200000" y="450000"/>
                                    </p:animScale>
                                    <p:animScale>
                                      <p:cBhvr>
                                        <p:cTn id="9" dur="1230" accel="100000" fill="hold">
                                          <p:stCondLst>
                                            <p:cond delay="768"/>
                                          </p:stCondLst>
                                        </p:cTn>
                                        <p:tgtEl>
                                          <p:spTgt spid="1026"/>
                                        </p:tgtEl>
                                      </p:cBhvr>
                                      <p:from x="200000" y="450000"/>
                                      <p:to x="100000" y="100000"/>
                                    </p:animScale>
                                    <p:set>
                                      <p:cBhvr>
                                        <p:cTn id="10" dur="768" fill="hold"/>
                                        <p:tgtEl>
                                          <p:spTgt spid="1026"/>
                                        </p:tgtEl>
                                        <p:attrNameLst>
                                          <p:attrName>ppt_x</p:attrName>
                                        </p:attrNameLst>
                                      </p:cBhvr>
                                      <p:to>
                                        <p:strVal val="(0.5)"/>
                                      </p:to>
                                    </p:set>
                                    <p:anim from="(0.5)" to="(#ppt_x)" calcmode="lin" valueType="num">
                                      <p:cBhvr>
                                        <p:cTn id="11" dur="1230" accel="100000" fill="hold">
                                          <p:stCondLst>
                                            <p:cond delay="768"/>
                                          </p:stCondLst>
                                        </p:cTn>
                                        <p:tgtEl>
                                          <p:spTgt spid="1026"/>
                                        </p:tgtEl>
                                        <p:attrNameLst>
                                          <p:attrName>ppt_x</p:attrName>
                                        </p:attrNameLst>
                                      </p:cBhvr>
                                    </p:anim>
                                    <p:set>
                                      <p:cBhvr>
                                        <p:cTn id="12" dur="768" fill="hold"/>
                                        <p:tgtEl>
                                          <p:spTgt spid="1026"/>
                                        </p:tgtEl>
                                        <p:attrNameLst>
                                          <p:attrName>ppt_y</p:attrName>
                                        </p:attrNameLst>
                                      </p:cBhvr>
                                      <p:to>
                                        <p:strVal val="(#ppt_y+0.4)"/>
                                      </p:to>
                                    </p:set>
                                    <p:anim from="(#ppt_y+0.4)" to="(#ppt_y)" calcmode="lin" valueType="num">
                                      <p:cBhvr>
                                        <p:cTn id="13" dur="1230" accel="100000" fill="hold">
                                          <p:stCondLst>
                                            <p:cond delay="768"/>
                                          </p:stCondLst>
                                        </p:cTn>
                                        <p:tgtEl>
                                          <p:spTgt spid="1026"/>
                                        </p:tgtEl>
                                        <p:attrNameLst>
                                          <p:attrName>ppt_y</p:attrName>
                                        </p:attrNameLst>
                                      </p:cBhvr>
                                    </p:anim>
                                  </p:childTnLst>
                                </p:cTn>
                              </p:par>
                            </p:childTnLst>
                          </p:cTn>
                        </p:par>
                      </p:childTnLst>
                    </p:cTn>
                  </p:par>
                  <p:par>
                    <p:cTn id="14" fill="hold" nodeType="clickPar">
                      <p:stCondLst>
                        <p:cond delay="indefinite"/>
                        <p:cond evt="onBegin" delay="0">
                          <p:tn val="13"/>
                        </p:cond>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027">
                                            <p:txEl>
                                              <p:pRg st="0" end="0"/>
                                            </p:txEl>
                                          </p:spTgt>
                                        </p:tgtEl>
                                        <p:attrNameLst>
                                          <p:attrName>style.visibility</p:attrName>
                                        </p:attrNameLst>
                                      </p:cBhvr>
                                      <p:to>
                                        <p:strVal val="visible"/>
                                      </p:to>
                                    </p:set>
                                    <p:anim calcmode="lin" valueType="num">
                                      <p:cBhvr>
                                        <p:cTn id="18" dur="500" fill="hold"/>
                                        <p:tgtEl>
                                          <p:spTgt spid="1027">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027">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027">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1027">
                                            <p:txEl>
                                              <p:pRg st="1" end="1"/>
                                            </p:txEl>
                                          </p:spTgt>
                                        </p:tgtEl>
                                        <p:attrNameLst>
                                          <p:attrName>style.visibility</p:attrName>
                                        </p:attrNameLst>
                                      </p:cBhvr>
                                      <p:to>
                                        <p:strVal val="visible"/>
                                      </p:to>
                                    </p:set>
                                    <p:anim calcmode="lin" valueType="num">
                                      <p:cBhvr>
                                        <p:cTn id="23" dur="500" fill="hold"/>
                                        <p:tgtEl>
                                          <p:spTgt spid="102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1027">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1027">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1027">
                                            <p:txEl>
                                              <p:pRg st="2" end="2"/>
                                            </p:txEl>
                                          </p:spTgt>
                                        </p:tgtEl>
                                        <p:attrNameLst>
                                          <p:attrName>style.visibility</p:attrName>
                                        </p:attrNameLst>
                                      </p:cBhvr>
                                      <p:to>
                                        <p:strVal val="visible"/>
                                      </p:to>
                                    </p:set>
                                    <p:anim calcmode="lin" valueType="num">
                                      <p:cBhvr>
                                        <p:cTn id="28" dur="500" fill="hold"/>
                                        <p:tgtEl>
                                          <p:spTgt spid="1027">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1027">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1027">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1027">
                                            <p:txEl>
                                              <p:pRg st="3" end="3"/>
                                            </p:txEl>
                                          </p:spTgt>
                                        </p:tgtEl>
                                        <p:attrNameLst>
                                          <p:attrName>style.visibility</p:attrName>
                                        </p:attrNameLst>
                                      </p:cBhvr>
                                      <p:to>
                                        <p:strVal val="visible"/>
                                      </p:to>
                                    </p:set>
                                    <p:anim calcmode="lin" valueType="num">
                                      <p:cBhvr>
                                        <p:cTn id="33" dur="500" fill="hold"/>
                                        <p:tgtEl>
                                          <p:spTgt spid="1027">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1027">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1027">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1027">
                                            <p:txEl>
                                              <p:pRg st="4" end="4"/>
                                            </p:txEl>
                                          </p:spTgt>
                                        </p:tgtEl>
                                        <p:attrNameLst>
                                          <p:attrName>style.visibility</p:attrName>
                                        </p:attrNameLst>
                                      </p:cBhvr>
                                      <p:to>
                                        <p:strVal val="visible"/>
                                      </p:to>
                                    </p:set>
                                    <p:anim calcmode="lin" valueType="num">
                                      <p:cBhvr>
                                        <p:cTn id="38" dur="500" fill="hold"/>
                                        <p:tgtEl>
                                          <p:spTgt spid="1027">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1027">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uiExpand="1" build="p"/>
    </p:bldLst>
  </p:timing>
  <p:txStyles>
    <p:titleStyle>
      <a:lvl1pPr marL="0" indent="0" algn="ctr" defTabSz="914400" rtl="0" eaLnBrk="0" fontAlgn="base" hangingPunct="0">
        <a:lnSpc>
          <a:spcPct val="100000"/>
        </a:lnSpc>
        <a:spcBef>
          <a:spcPct val="0"/>
        </a:spcBef>
        <a:spcAft>
          <a:spcPct val="0"/>
        </a:spcAft>
        <a:buClrTx/>
        <a:buSzTx/>
        <a:buFontTx/>
        <a:buNone/>
        <a:defRPr kumimoji="0" sz="4400" b="0" i="0" u="none" kern="1200" baseline="0">
          <a:solidFill>
            <a:schemeClr val="tx1"/>
          </a:solidFill>
          <a:effectLst/>
          <a:latin typeface="Calibri" pitchFamily="34" charset="0"/>
          <a:ea typeface="+mj-ea"/>
          <a:cs typeface="+mj-cs"/>
        </a:defRPr>
      </a:lvl1pPr>
    </p:titleStyle>
    <p:bodyStyle>
      <a:lvl1pPr marL="342900" indent="-342900" algn="l" defTabSz="914400" rtl="0" eaLnBrk="0" fontAlgn="base" hangingPunct="0">
        <a:lnSpc>
          <a:spcPct val="100000"/>
        </a:lnSpc>
        <a:spcBef>
          <a:spcPct val="20000"/>
        </a:spcBef>
        <a:spcAft>
          <a:spcPct val="0"/>
        </a:spcAft>
        <a:buClrTx/>
        <a:buSzTx/>
        <a:buFont typeface="Arial"/>
        <a:buChar char="•"/>
        <a:defRPr kumimoji="0" sz="32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a:buChar char="–"/>
        <a:defRPr kumimoji="0" sz="28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a:buChar char="•"/>
        <a:defRPr kumimoji="0" sz="24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a:buChar char="–"/>
        <a:defRPr kumimoji="0" sz="20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a:buChar char="»"/>
        <a:defRPr kumimoji="0" sz="2000" b="0" i="0" u="none" kern="1200" baseline="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2.png" /><Relationship Id="rId3" Type="http://schemas.openxmlformats.org/officeDocument/2006/relationships/image" Target="../media/image3.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3.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050" name="Rectangle 2" title=""/>
          <p:cNvSpPr>
            <a:spLocks noGrp="1"/>
          </p:cNvSpPr>
          <p:nvPr>
            <p:ph type="ctrTitle"/>
          </p:nvPr>
        </p:nvSpPr>
        <p:spPr>
          <a:xfrm>
            <a:off x="766763" y="765175"/>
            <a:ext cx="8135937" cy="36004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baseline="0">
                <a:solidFill>
                  <a:schemeClr val="tx1"/>
                </a:solidFill>
                <a:effectLst/>
                <a:latin typeface="Calibri" pitchFamily="34" charset="0"/>
              </a:defRPr>
            </a:lvl1pPr>
          </a:lstStyle>
          <a:p>
            <a:pPr lvl="0" eaLnBrk="1" hangingPunct="1"/>
            <a:br>
              <a:rPr lang="ru-RU" altLang="ru-RU" sz="5400" b="1">
                <a:solidFill>
                  <a:schemeClr val="accent2"/>
                </a:solidFill>
                <a:latin typeface="Times New Roman" pitchFamily="18" charset="0"/>
              </a:rPr>
            </a:br>
            <a:r>
              <a:rPr lang="ru-RU" altLang="ru-RU" sz="5400" b="1">
                <a:solidFill>
                  <a:schemeClr val="accent2"/>
                </a:solidFill>
                <a:latin typeface="Times New Roman" pitchFamily="18" charset="0"/>
              </a:rPr>
              <a:t>Бақылау диктанты</a:t>
            </a:r>
            <a:br>
              <a:rPr lang="ru-RU" altLang="ru-RU" sz="5400" b="1">
                <a:solidFill>
                  <a:schemeClr val="accent2"/>
                </a:solidFill>
                <a:latin typeface="Times New Roman" pitchFamily="18" charset="0"/>
              </a:rPr>
            </a:br>
            <a:r>
              <a:rPr lang="kk-KZ" altLang="ru-RU" sz="3200" b="1">
                <a:solidFill>
                  <a:schemeClr val="accent2"/>
                </a:solidFill>
                <a:latin typeface="Times New Roman" pitchFamily="18" charset="0"/>
              </a:rPr>
              <a:t> </a:t>
            </a:r>
            <a:br>
              <a:rPr lang="ru-RU" altLang="ru-RU" sz="3200" b="1">
                <a:solidFill>
                  <a:schemeClr val="accent2"/>
                </a:solidFill>
                <a:latin typeface="Times New Roman" pitchFamily="18" charset="0"/>
              </a:rPr>
            </a:br>
            <a:r>
              <a:rPr lang="ru-RU" altLang="ru-RU" sz="6000" i="1">
                <a:solidFill>
                  <a:schemeClr val="accent2"/>
                </a:solidFill>
                <a:latin typeface="Times New Roman" pitchFamily="18" charset="0"/>
              </a:rPr>
              <a:t>Қайың </a:t>
            </a:r>
            <a:endParaRPr lang="ru-RU" altLang="ru-RU" sz="6000" i="1">
              <a:solidFill>
                <a:schemeClr val="accent2"/>
              </a:solidFill>
              <a:latin typeface="Times New Roman" pitchFamily="18" charset="0"/>
            </a:endParaRPr>
          </a:p>
        </p:txBody>
      </p:sp>
      <p:pic>
        <p:nvPicPr>
          <p:cNvPr id="2051" name="Picture 6" descr="Изображение 717" title=""/>
          <p:cNvPicPr>
            <a:picLocks noChangeAspect="1"/>
          </p:cNvPicPr>
          <p:nvPr/>
        </p:nvPicPr>
        <p:blipFill>
          <a:blip r:embed="rId2"/>
          <a:stretch>
            <a:fillRect/>
          </a:stretch>
        </p:blipFill>
        <p:spPr>
          <a:xfrm>
            <a:off x="250825" y="188913"/>
            <a:ext cx="1031875" cy="1152525"/>
          </a:xfrm>
          <a:prstGeom prst="rect">
            <a:avLst/>
          </a:prstGeom>
          <a:noFill/>
          <a:ln>
            <a:noFill/>
            <a:miter lim="800000"/>
          </a:ln>
        </p:spPr>
      </p:pic>
      <p:sp>
        <p:nvSpPr>
          <p:cNvPr id="2052" name="Прямоугольник 2" title=""/>
          <p:cNvSpPr/>
          <p:nvPr/>
        </p:nvSpPr>
        <p:spPr>
          <a:xfrm>
            <a:off x="3779838" y="671513"/>
            <a:ext cx="4572000" cy="831850"/>
          </a:xfrm>
          <a:prstGeom prst="rect">
            <a:avLst/>
          </a:prstGeom>
          <a:noFill/>
          <a:ln>
            <a:noFill/>
            <a:miter lim="800000"/>
          </a:ln>
        </p:spPr>
        <p:txBody>
          <a:bodyPr>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lgn="ctr" eaLnBrk="1" hangingPunct="1"/>
            <a:r>
              <a:rPr lang="ru-RU" altLang="ru-RU" sz="2400" b="1">
                <a:solidFill>
                  <a:srgbClr val="0070C0"/>
                </a:solidFill>
                <a:latin typeface="Times New Roman" pitchFamily="18" charset="0"/>
                <a:ea typeface="Times New Roman" pitchFamily="18" charset="0"/>
              </a:rPr>
              <a:t>Қазақ тілі 4 сынып 1-тоқсан</a:t>
            </a:r>
            <a:br>
              <a:rPr lang="ru-RU" altLang="ru-RU" sz="2400" b="1">
                <a:solidFill>
                  <a:srgbClr val="0070C0"/>
                </a:solidFill>
                <a:latin typeface="Times New Roman" pitchFamily="18" charset="0"/>
                <a:ea typeface="Times New Roman" pitchFamily="18" charset="0"/>
              </a:rPr>
            </a:br>
            <a:r>
              <a:rPr lang="ru-RU" altLang="ru-RU" sz="2400" b="1">
                <a:solidFill>
                  <a:srgbClr val="0070C0"/>
                </a:solidFill>
                <a:latin typeface="Times New Roman" pitchFamily="18" charset="0"/>
                <a:ea typeface="Times New Roman" pitchFamily="18" charset="0"/>
              </a:rPr>
              <a:t>Бөлім атауы: Құндылықтар</a:t>
            </a:r>
            <a:endParaRPr lang="ru-RU" altLang="ru-RU" sz="2400" b="1">
              <a:solidFill>
                <a:srgbClr val="0070C0"/>
              </a:solidFill>
              <a:latin typeface="Times New Roman" pitchFamily="18" charset="0"/>
              <a:ea typeface="Times New Roman" pitchFamily="18" charset="0"/>
            </a:endParaRPr>
          </a:p>
        </p:txBody>
      </p:sp>
      <p:sp>
        <p:nvSpPr>
          <p:cNvPr id="2053"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074" name="Text Box 4" title=""/>
          <p:cNvSpPr txBox="1"/>
          <p:nvPr/>
        </p:nvSpPr>
        <p:spPr>
          <a:xfrm>
            <a:off x="395288" y="836613"/>
            <a:ext cx="8135937" cy="5908675"/>
          </a:xfrm>
          <a:prstGeom prst="rect">
            <a:avLst/>
          </a:prstGeom>
          <a:noFill/>
          <a:ln>
            <a:noFill/>
            <a:miter lim="800000"/>
          </a:ln>
        </p:spPr>
        <p:txBody>
          <a:bodyPr>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b="1"/>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kk-KZ" altLang="ru-RU"/>
          </a:p>
          <a:p>
            <a:pPr marL="0" lvl="0" indent="0" eaLnBrk="1" hangingPunct="1"/>
            <a:endParaRPr lang="ru-RU" altLang="ru-RU"/>
          </a:p>
        </p:txBody>
      </p:sp>
      <p:pic>
        <p:nvPicPr>
          <p:cNvPr id="3075" name="Picture 6" descr="Изображение 717" title=""/>
          <p:cNvPicPr>
            <a:picLocks noChangeAspect="1"/>
          </p:cNvPicPr>
          <p:nvPr/>
        </p:nvPicPr>
        <p:blipFill>
          <a:blip r:embed="rId2"/>
          <a:stretch>
            <a:fillRect/>
          </a:stretch>
        </p:blipFill>
        <p:spPr>
          <a:xfrm>
            <a:off x="250825" y="188913"/>
            <a:ext cx="1493838" cy="1295400"/>
          </a:xfrm>
          <a:prstGeom prst="rect">
            <a:avLst/>
          </a:prstGeom>
          <a:noFill/>
          <a:ln>
            <a:noFill/>
            <a:miter lim="800000"/>
          </a:ln>
        </p:spPr>
      </p:pic>
      <p:sp>
        <p:nvSpPr>
          <p:cNvPr id="3076" name="Rectangle 9" title=""/>
          <p:cNvSpPr/>
          <p:nvPr/>
        </p:nvSpPr>
        <p:spPr>
          <a:xfrm>
            <a:off x="539750" y="1795463"/>
            <a:ext cx="8208963" cy="2370137"/>
          </a:xfrm>
          <a:prstGeom prst="rect">
            <a:avLst/>
          </a:prstGeom>
          <a:noFill/>
          <a:ln>
            <a:noFill/>
            <a:miter lim="800000"/>
          </a:ln>
        </p:spPr>
        <p:txBody>
          <a:bodyPr anchor="ctr" anchorCtr="0">
            <a:sp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a:r>
              <a:rPr lang="kk-KZ" altLang="ru-RU" sz="4000">
                <a:latin typeface="Times New Roman" pitchFamily="18" charset="0"/>
                <a:ea typeface="Times New Roman" pitchFamily="18" charset="0"/>
              </a:rPr>
              <a:t>    </a:t>
            </a:r>
            <a:r>
              <a:rPr lang="kk-KZ" altLang="ru-RU" sz="4000" b="1">
                <a:latin typeface="Times New Roman" pitchFamily="18" charset="0"/>
                <a:ea typeface="Times New Roman" pitchFamily="18" charset="0"/>
              </a:rPr>
              <a:t> </a:t>
            </a:r>
            <a:r>
              <a:rPr lang="kk-KZ" altLang="ru-RU" sz="3600" b="1">
                <a:latin typeface="Times New Roman" pitchFamily="18" charset="0"/>
                <a:ea typeface="Times New Roman" pitchFamily="18" charset="0"/>
              </a:rPr>
              <a:t>Мақсатымыз </a:t>
            </a:r>
            <a:r>
              <a:rPr lang="kk-KZ" altLang="ru-RU" sz="3600">
                <a:latin typeface="Times New Roman" pitchFamily="18" charset="0"/>
                <a:ea typeface="Times New Roman" pitchFamily="18" charset="0"/>
              </a:rPr>
              <a:t>- сөзге қосымшалар жалғау кезінде дыбыс және буын үндестіктерін ескере отырып  орфографиялық нормаларды сақтау</a:t>
            </a:r>
            <a:endParaRPr lang="ru-MD" altLang="ru-RU" sz="3600">
              <a:latin typeface="Times New Roman" pitchFamily="18" charset="0"/>
              <a:ea typeface="Times New Roman" pitchFamily="18" charset="0"/>
            </a:endParaRPr>
          </a:p>
        </p:txBody>
      </p:sp>
      <p:sp>
        <p:nvSpPr>
          <p:cNvPr id="3077"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4098"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600" b="1">
                <a:solidFill>
                  <a:srgbClr val="FF0000"/>
                </a:solidFill>
                <a:latin typeface="Times New Roman" pitchFamily="18" charset="0"/>
                <a:ea typeface="Times New Roman" pitchFamily="18" charset="0"/>
              </a:rPr>
              <a:t>         Бағалау критерийлері</a:t>
            </a:r>
            <a:r>
              <a:rPr lang="kk-KZ" altLang="ru-RU" sz="3600">
                <a:solidFill>
                  <a:srgbClr val="FF0000"/>
                </a:solidFill>
                <a:latin typeface="Times New Roman" pitchFamily="18" charset="0"/>
                <a:ea typeface="Times New Roman" pitchFamily="18" charset="0"/>
              </a:rPr>
              <a:t>:</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мәтінді қатесіз жазады;</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сөйлем түрлерін ажырату кезінде тыныс белгілерін дұрыс қояды;</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сөзге қосымшалар жалғау кезінде дыбыс үндестігін ескереді;</a:t>
            </a:r>
            <a:br>
              <a:rPr lang="ru-RU" altLang="ru-RU" sz="3600">
                <a:latin typeface="Times New Roman" pitchFamily="18" charset="0"/>
                <a:ea typeface="Times New Roman" pitchFamily="18" charset="0"/>
              </a:rPr>
            </a:br>
            <a:r>
              <a:rPr lang="kk-KZ" altLang="ru-RU" sz="3600">
                <a:latin typeface="Times New Roman" pitchFamily="18" charset="0"/>
                <a:ea typeface="Times New Roman" pitchFamily="18" charset="0"/>
              </a:rPr>
              <a:t>-  сөзге қосымшалар жалғау кезінде буын үндестігін ескереді;</a:t>
            </a:r>
            <a:br>
              <a:rPr lang="ru-RU" altLang="ru-RU" sz="3600">
                <a:latin typeface="Times New Roman" pitchFamily="18" charset="0"/>
                <a:ea typeface="Times New Roman" pitchFamily="18" charset="0"/>
              </a:rPr>
            </a:br>
            <a:endParaRPr lang="ru-RU" altLang="ru-RU" sz="3600">
              <a:latin typeface="Times New Roman" pitchFamily="18" charset="0"/>
              <a:ea typeface="Times New Roman" pitchFamily="18" charset="0"/>
            </a:endParaRPr>
          </a:p>
        </p:txBody>
      </p:sp>
      <p:pic>
        <p:nvPicPr>
          <p:cNvPr id="4099"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4100" name="Picture 6" descr="Изображение 717" title=""/>
          <p:cNvPicPr>
            <a:picLocks noChangeAspect="1"/>
          </p:cNvPicPr>
          <p:nvPr/>
        </p:nvPicPr>
        <p:blipFill>
          <a:blip r:embed="rId2"/>
          <a:stretch>
            <a:fillRect/>
          </a:stretch>
        </p:blipFill>
        <p:spPr>
          <a:xfrm>
            <a:off x="323850" y="0"/>
            <a:ext cx="863600" cy="749300"/>
          </a:xfrm>
          <a:prstGeom prst="rect">
            <a:avLst/>
          </a:prstGeom>
          <a:noFill/>
          <a:ln>
            <a:noFill/>
            <a:miter lim="800000"/>
          </a:ln>
        </p:spPr>
      </p:pic>
      <p:sp>
        <p:nvSpPr>
          <p:cNvPr id="4101"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5122" name="AutoShape 2" descr="ᐈ Берёза фото, фотография береза | скачать на Depositphotos®" title=""/>
          <p:cNvSpPr>
            <a:spLocks noChangeAspect="1"/>
          </p:cNvSpPr>
          <p:nvPr/>
        </p:nvSpPr>
        <p:spPr>
          <a:xfrm>
            <a:off x="155575" y="-144462"/>
            <a:ext cx="304800" cy="304800"/>
          </a:xfrm>
          <a:prstGeom prst="rect">
            <a:avLst/>
          </a:prstGeom>
          <a:noFill/>
          <a:ln>
            <a:noFill/>
            <a:miter lim="800000"/>
          </a:ln>
        </p:spPr>
        <p:txBody>
          <a:bodyPr>
            <a:no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sp>
        <p:nvSpPr>
          <p:cNvPr id="5123" name="AutoShape 4" descr="ᐈ Берёза фото, фотография береза | скачать на Depositphotos®" title=""/>
          <p:cNvSpPr>
            <a:spLocks noChangeAspect="1"/>
          </p:cNvSpPr>
          <p:nvPr/>
        </p:nvSpPr>
        <p:spPr>
          <a:xfrm>
            <a:off x="307975" y="7938"/>
            <a:ext cx="304800" cy="304800"/>
          </a:xfrm>
          <a:prstGeom prst="rect">
            <a:avLst/>
          </a:prstGeom>
          <a:noFill/>
          <a:ln>
            <a:noFill/>
            <a:miter lim="800000"/>
          </a:ln>
        </p:spPr>
        <p:txBody>
          <a:bodyPr>
            <a:noAutofit/>
          </a:bodyPr>
          <a:lstStyle>
            <a:defPPr>
              <a:defRPr lang="ru-RU"/>
            </a:defPPr>
            <a:lvl1pPr marL="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1pPr>
            <a:lvl2pPr marL="4572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2pPr>
            <a:lvl3pPr marL="9144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3pPr>
            <a:lvl4pPr marL="13716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4pPr>
            <a:lvl5pPr marL="1828800" indent="0" algn="l" defTabSz="914400" rtl="0" eaLnBrk="0" fontAlgn="base" hangingPunct="0">
              <a:lnSpc>
                <a:spcPct val="100000"/>
              </a:lnSpc>
              <a:spcBef>
                <a:spcPct val="0"/>
              </a:spcBef>
              <a:spcAft>
                <a:spcPct val="0"/>
              </a:spcAft>
              <a:buClrTx/>
              <a:buSzTx/>
              <a:buFontTx/>
              <a:buNone/>
              <a:defRPr kumimoji="0" lang="ru-RU" altLang="en-US" sz="1800" b="0" i="0" u="none" baseline="0">
                <a:solidFill>
                  <a:schemeClr val="tx1"/>
                </a:solidFill>
                <a:effectLst/>
                <a:latin typeface="Arial"/>
              </a:defRPr>
            </a:lvl5pPr>
          </a:lstStyle>
          <a:p>
            <a:pPr marL="0" lvl="0" indent="0" eaLnBrk="1" hangingPunct="1"/>
          </a:p>
        </p:txBody>
      </p:sp>
      <p:pic>
        <p:nvPicPr>
          <p:cNvPr id="5124" name="Picture 5" title=""/>
          <p:cNvPicPr>
            <a:picLocks noChangeAspect="1"/>
          </p:cNvPicPr>
          <p:nvPr/>
        </p:nvPicPr>
        <p:blipFill>
          <a:blip r:embed="rId2"/>
          <a:stretch>
            <a:fillRect/>
          </a:stretch>
        </p:blipFill>
        <p:spPr>
          <a:xfrm>
            <a:off x="1258888" y="908050"/>
            <a:ext cx="6553200" cy="4681538"/>
          </a:xfrm>
          <a:prstGeom prst="rect">
            <a:avLst/>
          </a:prstGeom>
          <a:noFill/>
          <a:ln>
            <a:noFill/>
            <a:miter lim="800000"/>
          </a:ln>
          <a:effectLst/>
        </p:spPr>
      </p:pic>
      <p:pic>
        <p:nvPicPr>
          <p:cNvPr id="5125" name="Picture 6" title=""/>
          <p:cNvPicPr>
            <a:picLocks noChangeAspect="1"/>
          </p:cNvPicPr>
          <p:nvPr/>
        </p:nvPicPr>
        <p:blipFill>
          <a:blip r:embed="rId3"/>
          <a:stretch>
            <a:fillRect/>
          </a:stretch>
        </p:blipFill>
        <p:spPr>
          <a:xfrm>
            <a:off x="155575" y="82550"/>
            <a:ext cx="865188" cy="749300"/>
          </a:xfrm>
          <a:prstGeom prst="rect">
            <a:avLst/>
          </a:prstGeom>
          <a:noFill/>
          <a:ln>
            <a:noFill/>
            <a:miter lim="800000"/>
          </a:ln>
          <a:effectLst/>
        </p:spPr>
      </p:pic>
      <p:sp>
        <p:nvSpPr>
          <p:cNvPr id="5126"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6146" name="Заголовок 1" title=""/>
          <p:cNvSpPr>
            <a:spLocks noGrp="1"/>
          </p:cNvSpPr>
          <p:nvPr>
            <p:ph type="title"/>
          </p:nvPr>
        </p:nvSpPr>
        <p:spPr>
          <a:xfrm>
            <a:off x="457200" y="274638"/>
            <a:ext cx="8435975" cy="6249987"/>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lnSpc>
                <a:spcPct val="115000"/>
              </a:lnSpc>
              <a:spcAft>
                <a:spcPts val="1000"/>
              </a:spcAft>
            </a:pPr>
            <a:r>
              <a:rPr lang="kk-KZ" altLang="en-US" sz="3200" b="1">
                <a:latin typeface="Times New Roman" pitchFamily="18" charset="0"/>
                <a:ea typeface="Calibri" pitchFamily="34" charset="0"/>
              </a:rPr>
              <a:t>                                    Қайың</a:t>
            </a:r>
            <a:br>
              <a:rPr sz="5400">
                <a:ea typeface="Calibri" pitchFamily="34" charset="0"/>
              </a:rPr>
            </a:br>
            <a:r>
              <a:rPr lang="kk-KZ" altLang="en-US" sz="5400">
                <a:latin typeface="Times New Roman" pitchFamily="18" charset="0"/>
                <a:ea typeface="Calibri" pitchFamily="34" charset="0"/>
              </a:rPr>
              <a:t>    </a:t>
            </a:r>
            <a:r>
              <a:rPr lang="kk-KZ" altLang="en-US" sz="2800">
                <a:latin typeface="Times New Roman" pitchFamily="18" charset="0"/>
                <a:ea typeface="Calibri" pitchFamily="34" charset="0"/>
              </a:rPr>
              <a:t>Қайың – сымбатты ағаш. Ол биік болып өседі. Жазда тәулігіне қырық шелектей ылғал тартады. Қайыңнан алынатын нәрсенің бәрі кәдеге асады. Оның бүршіктерінен дәрі әзірленеді. Бұтақтарынан сыпырғыш жасайды. Қабығынан халық шеберлері себет пен түрлі ыдыстар тоқиды. Қайың отыны пешке маздап жанады. Қайың ағашынан жиһаздар жасалады.</a:t>
            </a:r>
            <a:br>
              <a:rPr lang="kk-KZ" altLang="en-US" sz="2800">
                <a:latin typeface="Times New Roman" pitchFamily="18" charset="0"/>
                <a:ea typeface="Calibri" pitchFamily="34" charset="0"/>
              </a:rPr>
            </a:br>
            <a:r>
              <a:rPr lang="kk-KZ" altLang="en-US" sz="2800">
                <a:latin typeface="Times New Roman" pitchFamily="18" charset="0"/>
                <a:ea typeface="Calibri" pitchFamily="34" charset="0"/>
              </a:rPr>
              <a:t>     Жаз кезінде қайың тоғайын аралау қандай ғанибет десеңші! Кіршіксіз таза ауа да сонда. (54 сөз) </a:t>
            </a:r>
            <a:br>
              <a:rPr sz="2000">
                <a:latin typeface="Times New Roman" pitchFamily="18" charset="0"/>
                <a:ea typeface="Calibri" pitchFamily="34" charset="0"/>
              </a:rPr>
            </a:br>
            <a:endParaRPr sz="2000">
              <a:latin typeface="Times New Roman" pitchFamily="18" charset="0"/>
              <a:ea typeface="Times New Roman" pitchFamily="18" charset="0"/>
            </a:endParaRPr>
          </a:p>
        </p:txBody>
      </p:sp>
      <p:pic>
        <p:nvPicPr>
          <p:cNvPr id="6147" name="Picture 3" title=""/>
          <p:cNvPicPr>
            <a:picLocks noChangeAspect="1"/>
          </p:cNvPicPr>
          <p:nvPr/>
        </p:nvPicPr>
        <p:blipFill>
          <a:blip r:embed="rId2"/>
          <a:stretch>
            <a:fillRect/>
          </a:stretch>
        </p:blipFill>
        <p:spPr>
          <a:xfrm>
            <a:off x="107950" y="0"/>
            <a:ext cx="865188" cy="749300"/>
          </a:xfrm>
          <a:prstGeom prst="rect">
            <a:avLst/>
          </a:prstGeom>
          <a:noFill/>
          <a:ln>
            <a:noFill/>
            <a:miter lim="800000"/>
          </a:ln>
          <a:effectLst/>
        </p:spPr>
      </p:pic>
      <p:sp>
        <p:nvSpPr>
          <p:cNvPr id="6148"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7170"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a:solidFill>
                  <a:srgbClr val="FF0000"/>
                </a:solidFill>
              </a:rPr>
              <a:t>          </a:t>
            </a:r>
            <a:r>
              <a:rPr lang="kk-KZ" altLang="ru-RU" sz="3600" b="1">
                <a:solidFill>
                  <a:srgbClr val="FF0000"/>
                </a:solidFill>
                <a:latin typeface="Times New Roman" pitchFamily="18" charset="0"/>
                <a:ea typeface="Times New Roman" pitchFamily="18" charset="0"/>
              </a:rPr>
              <a:t>Грамматикалық тапсырма</a:t>
            </a:r>
            <a:r>
              <a:rPr lang="kk-KZ" altLang="ru-RU" sz="3600">
                <a:solidFill>
                  <a:srgbClr val="FF0000"/>
                </a:solidFill>
                <a:latin typeface="Times New Roman" pitchFamily="18" charset="0"/>
                <a:ea typeface="Times New Roman" pitchFamily="18" charset="0"/>
              </a:rPr>
              <a:t>: </a:t>
            </a:r>
            <a:br>
              <a:rPr lang="kk-KZ" altLang="ru-RU" sz="3600">
                <a:latin typeface="Times New Roman" pitchFamily="18" charset="0"/>
                <a:ea typeface="Times New Roman" pitchFamily="18" charset="0"/>
              </a:rPr>
            </a:br>
            <a:br>
              <a:rPr lang="ru-RU"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1. Мәтіннің түрін анықтап жазыңдар. </a:t>
            </a:r>
            <a:br>
              <a:rPr lang="ru-RU"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2. Мәтіннен лепті сөйлемді тауып, астын сызыңдар.</a:t>
            </a:r>
            <a:endParaRPr lang="ru-RU" altLang="ru-RU" sz="3200">
              <a:latin typeface="Times New Roman" pitchFamily="18" charset="0"/>
              <a:ea typeface="Times New Roman" pitchFamily="18" charset="0"/>
            </a:endParaRPr>
          </a:p>
        </p:txBody>
      </p:sp>
      <p:pic>
        <p:nvPicPr>
          <p:cNvPr id="7171" name="Picture 6" descr="Изображение 717" title=""/>
          <p:cNvPicPr>
            <a:picLocks noChangeAspect="1"/>
          </p:cNvPicPr>
          <p:nvPr/>
        </p:nvPicPr>
        <p:blipFill>
          <a:blip r:embed="rId2"/>
          <a:stretch>
            <a:fillRect/>
          </a:stretch>
        </p:blipFill>
        <p:spPr>
          <a:xfrm>
            <a:off x="323850" y="188913"/>
            <a:ext cx="1152525" cy="1439862"/>
          </a:xfrm>
          <a:prstGeom prst="rect">
            <a:avLst/>
          </a:prstGeom>
          <a:noFill/>
          <a:ln>
            <a:noFill/>
            <a:miter lim="800000"/>
          </a:ln>
        </p:spPr>
      </p:pic>
      <p:sp>
        <p:nvSpPr>
          <p:cNvPr id="7172"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8194" name="Заголовок 5" title=""/>
          <p:cNvSpPr>
            <a:spLocks noGrp="1"/>
          </p:cNvSpPr>
          <p:nvPr>
            <p:ph type="title"/>
          </p:nvPr>
        </p:nvSpPr>
        <p:spPr>
          <a:xfrm>
            <a:off x="457200" y="981075"/>
            <a:ext cx="8229600" cy="5111750"/>
          </a:xfrm>
          <a:noFill/>
          <a:ln>
            <a:miter lim="800000"/>
          </a:ln>
        </p:spPr>
        <p:txBody>
          <a:bodyPr wrap="square" lIns="91440" tIns="45720" rIns="91440" bIns="45720" anchor="ctr" anchorCtr="0">
            <a:noAutofit/>
          </a:bodyPr>
          <a:lstStyle>
            <a:lvl1pPr marL="0" indent="0" algn="ctr" defTabSz="914400" rtl="0" eaLnBrk="0" fontAlgn="base" hangingPunct="0">
              <a:lnSpc>
                <a:spcPct val="100000"/>
              </a:lnSpc>
              <a:spcBef>
                <a:spcPct val="0"/>
              </a:spcBef>
              <a:spcAft>
                <a:spcPct val="0"/>
              </a:spcAft>
              <a:buClrTx/>
              <a:buSzTx/>
              <a:buFontTx/>
              <a:buNone/>
              <a:defRPr kumimoji="0" lang="ru-RU" altLang="en-US" sz="4400" b="0" i="0" u="none" kern="1200" baseline="0">
                <a:solidFill>
                  <a:schemeClr val="tx1"/>
                </a:solidFill>
                <a:latin typeface="Calibri" pitchFamily="34" charset="0"/>
                <a:ea typeface="+mj-ea"/>
                <a:cs typeface="+mj-cs"/>
              </a:defRPr>
            </a:lvl1pPr>
          </a:lstStyle>
          <a:p>
            <a:pPr lvl="0" algn="l" eaLnBrk="1" hangingPunct="1"/>
            <a:r>
              <a:rPr lang="kk-KZ" altLang="ru-RU" sz="3200" b="1">
                <a:solidFill>
                  <a:srgbClr val="FF0000"/>
                </a:solidFill>
              </a:rPr>
              <a:t>          </a:t>
            </a:r>
            <a:r>
              <a:rPr lang="kk-KZ" altLang="ru-RU" sz="3200" b="1">
                <a:solidFill>
                  <a:srgbClr val="FF0000"/>
                </a:solidFill>
                <a:latin typeface="Times New Roman" pitchFamily="18" charset="0"/>
                <a:ea typeface="Times New Roman" pitchFamily="18" charset="0"/>
              </a:rPr>
              <a:t>Грамматикалық тапсырманы   </a:t>
            </a:r>
            <a:br>
              <a:rPr lang="kk-KZ" altLang="ru-RU" sz="3200" b="1">
                <a:solidFill>
                  <a:srgbClr val="FF0000"/>
                </a:solidFill>
                <a:latin typeface="Times New Roman" pitchFamily="18" charset="0"/>
                <a:ea typeface="Times New Roman" pitchFamily="18" charset="0"/>
              </a:rPr>
            </a:br>
            <a:r>
              <a:rPr lang="kk-KZ" altLang="ru-RU" sz="3200" b="1">
                <a:solidFill>
                  <a:srgbClr val="FF0000"/>
                </a:solidFill>
                <a:latin typeface="Times New Roman" pitchFamily="18" charset="0"/>
                <a:ea typeface="Times New Roman" pitchFamily="18" charset="0"/>
              </a:rPr>
              <a:t>                бағалау критерийлері: </a:t>
            </a:r>
            <a:br>
              <a:rPr lang="kk-KZ" altLang="ru-RU" sz="3200" b="1">
                <a:latin typeface="Times New Roman" pitchFamily="18" charset="0"/>
                <a:ea typeface="Times New Roman" pitchFamily="18" charset="0"/>
              </a:rPr>
            </a:br>
            <a:br>
              <a:rPr lang="ru-RU"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мәтіннің түрін анықтайды және  жазады; </a:t>
            </a:r>
            <a:br>
              <a:rPr lang="ru-RU" altLang="ru-RU" sz="3200">
                <a:latin typeface="Times New Roman" pitchFamily="18" charset="0"/>
                <a:ea typeface="Times New Roman" pitchFamily="18" charset="0"/>
              </a:rPr>
            </a:br>
            <a:r>
              <a:rPr lang="kk-KZ" altLang="ru-RU" sz="3200">
                <a:latin typeface="Times New Roman" pitchFamily="18" charset="0"/>
                <a:ea typeface="Times New Roman" pitchFamily="18" charset="0"/>
              </a:rPr>
              <a:t> - мәтіннен лепті сөйлемді табады және  астын сызады;</a:t>
            </a:r>
            <a:endParaRPr lang="ru-RU" altLang="ru-RU" sz="3200">
              <a:latin typeface="Times New Roman" pitchFamily="18" charset="0"/>
              <a:ea typeface="Times New Roman" pitchFamily="18" charset="0"/>
            </a:endParaRPr>
          </a:p>
        </p:txBody>
      </p:sp>
      <p:pic>
        <p:nvPicPr>
          <p:cNvPr id="8195" name="Picture 6" descr="Изображение 717" title=""/>
          <p:cNvPicPr>
            <a:picLocks noChangeAspect="1"/>
          </p:cNvPicPr>
          <p:nvPr/>
        </p:nvPicPr>
        <p:blipFill>
          <a:blip r:embed="rId2"/>
          <a:stretch>
            <a:fillRect/>
          </a:stretch>
        </p:blipFill>
        <p:spPr>
          <a:xfrm>
            <a:off x="323850" y="188913"/>
            <a:ext cx="863600" cy="749300"/>
          </a:xfrm>
          <a:prstGeom prst="rect">
            <a:avLst/>
          </a:prstGeom>
          <a:noFill/>
          <a:ln>
            <a:noFill/>
            <a:miter lim="800000"/>
          </a:ln>
        </p:spPr>
      </p:pic>
      <p:pic>
        <p:nvPicPr>
          <p:cNvPr id="8196" name="Picture 6" descr="Изображение 717" title=""/>
          <p:cNvPicPr>
            <a:picLocks noChangeAspect="1"/>
          </p:cNvPicPr>
          <p:nvPr/>
        </p:nvPicPr>
        <p:blipFill>
          <a:blip r:embed="rId2"/>
          <a:stretch>
            <a:fillRect/>
          </a:stretch>
        </p:blipFill>
        <p:spPr>
          <a:xfrm>
            <a:off x="306388" y="225425"/>
            <a:ext cx="1119187" cy="971550"/>
          </a:xfrm>
          <a:prstGeom prst="rect">
            <a:avLst/>
          </a:prstGeom>
          <a:noFill/>
          <a:ln>
            <a:noFill/>
            <a:miter lim="800000"/>
          </a:ln>
        </p:spPr>
      </p:pic>
      <p:sp>
        <p:nvSpPr>
          <p:cNvPr id="8197" name="TextBox"/>
          <p:cNvSpPr txBox="1">
            <a:spLocks noGrp="1" noSelect="1" noRot="1" noMove="1"/>
          </p:cNvSpPr>
          <p:nvPr/>
        </p:nvSpPr>
        <p:spPr>
          <a:xfrm>
            <a:off x="1366520" y="2644140"/>
            <a:ext cx="6411372" cy="1569660"/>
          </a:xfrm>
          <a:prstGeom prst="rect">
            <a:avLst/>
          </a:prstGeom>
          <a:noFill/>
        </p:spPr>
        <p:txBody>
          <a:bodyPr wrap="none" rtlCol="0" anchor="ctr" anchorCtr="1">
            <a:spAutoFit/>
          </a:bodyPr>
          <a:lstStyle>
            <a:lvl1pPr algn="l">
              <a:lnSpc>
                <a:spcPct val="150000"/>
              </a:lnSpc>
              <a:spcBef>
                <a:spcPct val="0"/>
              </a:spcBef>
              <a:spcAft>
                <a:spcPct val="0"/>
              </a:spcAft>
              <a:defRPr lang="en-US" sz="3200" b="1" noProof="1" dirty="0">
                <a:solidFill>
                  <a:prstClr val="red">
                    <a:lumOff val="30000"/>
                    <a:alpha val="40000"/>
                  </a:prstClr>
                </a:solidFill>
                <a:effectLst>
                  <a:outerShdw blurRad="50800" dist="38100" algn="tr" rotWithShape="0">
                    <a:prstClr val="black">
                      <a:alpha val="80000"/>
                    </a:prstClr>
                  </a:outerShdw>
                </a:effectLst>
                <a:latin typeface="Calibri" pitchFamily="34" charset="0"/>
              </a:defRPr>
            </a:lvl1pPr>
          </a:lstStyle>
          <a:p>
            <a:pPr algn="ctr"/>
            <a:r>
              <a:t>Evaluation only.</a:t>
            </a:r>
          </a:p>
          <a:p>
            <a:pPr algn="ctr"/>
            <a:r>
              <a:t>Created with Aspose.Slides for Python via .NET 24.10.</a:t>
            </a:r>
          </a:p>
          <a:p>
            <a:pPr algn="ctr"/>
            <a:r>
              <a:t>Copyright 2004-2024Aspose Pty Ltd.</a:t>
            </a:r>
          </a:p>
        </p:txBody>
      </p:sp>
    </p:spTree>
  </p:cSld>
  <p:clrMapOvr>
    <a:masterClrMapping/>
  </p:clrMapOvr>
  <p:transition>
    <p:wedge/>
  </p:transition>
  <p:timing/>
</p:sld>
</file>

<file path=ppt/tags/tag1.xml><?xml version="1.0" encoding="utf-8"?>
<p:tagLst xmlns:p="http://schemas.openxmlformats.org/presentationml/2006/main">
  <p:tag name="AS_NET" val="3.1.32"/>
  <p:tag name="AS_OS" val="Microsoft Windows NT 10.0.19044.0"/>
  <p:tag name="AS_RELEASE_DATE" val="2024.10.14"/>
  <p:tag name="AS_TITLE" val="Aspose.Slides for Python via .NET"/>
  <p:tag name="AS_VERSION" val="24.10"/>
</p:tagLst>
</file>

<file path=ppt/theme/theme1.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family</Company>
  <PresentationFormat>On-screen Show (4:3)</PresentationFormat>
  <Paragraphs>7</Paragraphs>
  <Slides>7</Slides>
  <Notes>0</Notes>
  <TotalTime>2501</TotalTime>
  <HiddenSlides>0</HiddenSlides>
  <MMClips>0</MMClips>
  <ScaleCrop>0</ScaleCrop>
  <HeadingPairs>
    <vt:vector baseType="variant" size="6">
      <vt:variant>
        <vt:lpstr>Fonts used</vt:lpstr>
      </vt:variant>
      <vt:variant>
        <vt:i4>3</vt:i4>
      </vt:variant>
      <vt:variant>
        <vt:lpstr>Theme</vt:lpstr>
      </vt:variant>
      <vt:variant>
        <vt:i4>1</vt:i4>
      </vt:variant>
      <vt:variant>
        <vt:lpstr>Slide Titles</vt:lpstr>
      </vt:variant>
      <vt:variant>
        <vt:i4>7</vt:i4>
      </vt:variant>
    </vt:vector>
  </HeadingPairs>
  <TitlesOfParts>
    <vt:vector baseType="lpstr" size="11">
      <vt:lpstr>Arial</vt:lpstr>
      <vt:lpstr>Calibri</vt:lpstr>
      <vt:lpstr>Times New Roman</vt:lpstr>
      <vt:lpstr>Тема Office</vt:lpstr>
      <vt:lpstr>Бақылау диктанты Қайың </vt:lpstr>
      <vt:lpstr>PowerPoint Presentation</vt:lpstr>
      <vt:lpstr>         Бағалау критерийлері:- мәтінді қатесіз жазады;- сөйлем түрлерін ажырату кезінде тыныс белгілерін дұрыс қояды;- сөзге қосымшалар жалғау кезінде дыбыс үндестігін ескереді;-  сөзге қосымшалар жалғау кезінде буын үндестігін ескереді;</vt:lpstr>
      <vt:lpstr>PowerPoint Presentation</vt:lpstr>
      <vt:lpstr>                                    Қайың    Қайың – сымбатты ағаш. Ол биік болып өседі. Жазда тәулігіне қырық шелектей ылғал тартады. Қайыңнан алынатын нәрсенің бәрі кәдеге асады. Оның бүршіктерінен дәрі әзірленеді. Бұтақтарынан сыпырғыш жасайды. Қабығынан халық шеберлері себет пен түрлі ыдыстар тоқиды. Қайың отыны пешке маздап жанады. Қайың ағашынан жиһаздар жасалады.     Жаз кезінде қайың тоғайын аралау қандай ғанибет десеңші! Кіршіксіз таза ауа да сонда. (54 сөз) </vt:lpstr>
      <vt:lpstr>          Грамматикалық тапсырма: 1. Мәтіннің түрін анықтап жазыңдар. 2. Мәтіннен лепті сөйлемді тауып, астын сызыңдар.</vt:lpstr>
      <vt:lpstr>          Грамматикалық тапсырманы                   бағалау критерийлері: - мәтіннің түрін анықтайды және  жазады;  - мәтіннен лепті сөйлемді табады және  астын сызады;</vt:lpstr>
    </vt:vector>
  </TitlesOfParts>
  <LinksUpToDate>0</LinksUpToDate>
  <SharedDoc>0</SharedDoc>
  <HyperlinksChanged>0</HyperlinksChanged>
  <Application>Aspose.Slides for Python via .NET</Application>
  <AppVersion>24.1000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Слайд 1</dc:title>
  <dc:creator>Nurken</dc:creator>
  <cp:lastModifiedBy>Кабинет 109</cp:lastModifiedBy>
  <cp:revision>176</cp:revision>
  <dcterms:created xsi:type="dcterms:W3CDTF">2009-07-16T07:58:15Z</dcterms:created>
  <dcterms:modified xsi:type="dcterms:W3CDTF">2024-10-15T20:32:02Z</dcterms:modified>
</cp:coreProperties>
</file>