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Lst>
  <p:notesMasterIdLst>
    <p:notesMasterId r:id="rId15"/>
  </p:notesMasterIdLst>
  <p:sldIdLst>
    <p:sldId id="256" r:id="rId3"/>
    <p:sldId id="257" r:id="rId4"/>
    <p:sldId id="258" r:id="rId5"/>
    <p:sldId id="259" r:id="rId6"/>
    <p:sldId id="265" r:id="rId7"/>
    <p:sldId id="260" r:id="rId8"/>
    <p:sldId id="264" r:id="rId9"/>
    <p:sldId id="266" r:id="rId10"/>
    <p:sldId id="268" r:id="rId11"/>
    <p:sldId id="269" r:id="rId12"/>
    <p:sldId id="262" r:id="rId13"/>
    <p:sldId id="263"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92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933D0A-A982-492B-ADD1-61377787FEFB}"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AF486857-0849-46DD-9F58-13C95308BDBD}">
      <dgm:prSet phldrT="[Текст]"/>
      <dgm:spPr/>
      <dgm:t>
        <a:bodyPr/>
        <a:lstStyle/>
        <a:p>
          <a:r>
            <a:rPr lang="kk-KZ" dirty="0" smtClean="0"/>
            <a:t>Асыл қазына туралы </a:t>
          </a:r>
          <a:endParaRPr lang="ru-RU" dirty="0"/>
        </a:p>
      </dgm:t>
    </dgm:pt>
    <dgm:pt modelId="{320426F1-CB61-4CFA-8014-AF2CE643091E}" type="parTrans" cxnId="{54F357B1-74D8-40E9-991E-9633229C9D82}">
      <dgm:prSet/>
      <dgm:spPr/>
      <dgm:t>
        <a:bodyPr/>
        <a:lstStyle/>
        <a:p>
          <a:endParaRPr lang="ru-RU"/>
        </a:p>
      </dgm:t>
    </dgm:pt>
    <dgm:pt modelId="{BB93B6D4-A061-4363-A2EE-4C8CB7CCB425}" type="sibTrans" cxnId="{54F357B1-74D8-40E9-991E-9633229C9D82}">
      <dgm:prSet/>
      <dgm:spPr/>
      <dgm:t>
        <a:bodyPr/>
        <a:lstStyle/>
        <a:p>
          <a:endParaRPr lang="ru-RU"/>
        </a:p>
      </dgm:t>
    </dgm:pt>
    <dgm:pt modelId="{3B4EF493-1B45-450F-A308-5988367A44A4}">
      <dgm:prSet phldrT="[Текст]"/>
      <dgm:spPr/>
      <dgm:t>
        <a:bodyPr/>
        <a:lstStyle/>
        <a:p>
          <a:r>
            <a:rPr lang="kk-KZ" dirty="0" smtClean="0"/>
            <a:t>Дана қария туралы </a:t>
          </a:r>
          <a:endParaRPr lang="ru-RU" dirty="0"/>
        </a:p>
      </dgm:t>
    </dgm:pt>
    <dgm:pt modelId="{125233D2-3D0E-40AD-A57F-5FA02CFD4D9F}" type="parTrans" cxnId="{5C0EF473-30C1-40E0-822F-8FDF32890DCD}">
      <dgm:prSet/>
      <dgm:spPr/>
      <dgm:t>
        <a:bodyPr/>
        <a:lstStyle/>
        <a:p>
          <a:endParaRPr lang="ru-RU"/>
        </a:p>
      </dgm:t>
    </dgm:pt>
    <dgm:pt modelId="{67E66A80-A425-4A74-B1ED-3B2708E261DE}" type="sibTrans" cxnId="{5C0EF473-30C1-40E0-822F-8FDF32890DCD}">
      <dgm:prSet/>
      <dgm:spPr/>
      <dgm:t>
        <a:bodyPr/>
        <a:lstStyle/>
        <a:p>
          <a:endParaRPr lang="ru-RU"/>
        </a:p>
      </dgm:t>
    </dgm:pt>
    <dgm:pt modelId="{835E606C-F7E5-425B-B732-58C580C585B1}">
      <dgm:prSet phldrT="[Текст]"/>
      <dgm:spPr/>
      <dgm:t>
        <a:bodyPr/>
        <a:lstStyle/>
        <a:p>
          <a:r>
            <a:rPr lang="kk-KZ" dirty="0" smtClean="0"/>
            <a:t>Тілден қымбат қазына жоқ екендігі туралы </a:t>
          </a:r>
          <a:endParaRPr lang="ru-RU" dirty="0"/>
        </a:p>
      </dgm:t>
    </dgm:pt>
    <dgm:pt modelId="{5942E947-DC5B-415B-AB12-E93461638468}" type="parTrans" cxnId="{8B537BF2-687A-4786-B95C-F998A0707DCC}">
      <dgm:prSet/>
      <dgm:spPr/>
      <dgm:t>
        <a:bodyPr/>
        <a:lstStyle/>
        <a:p>
          <a:endParaRPr lang="ru-RU"/>
        </a:p>
      </dgm:t>
    </dgm:pt>
    <dgm:pt modelId="{5053DAB6-2EEF-49FD-BA69-8696CE11D88F}" type="sibTrans" cxnId="{8B537BF2-687A-4786-B95C-F998A0707DCC}">
      <dgm:prSet/>
      <dgm:spPr/>
      <dgm:t>
        <a:bodyPr/>
        <a:lstStyle/>
        <a:p>
          <a:endParaRPr lang="ru-RU"/>
        </a:p>
      </dgm:t>
    </dgm:pt>
    <dgm:pt modelId="{E2D7CC96-6219-412F-A5FC-8DEF72F7C386}" type="pres">
      <dgm:prSet presAssocID="{03933D0A-A982-492B-ADD1-61377787FEFB}" presName="linear" presStyleCnt="0">
        <dgm:presLayoutVars>
          <dgm:dir/>
          <dgm:animLvl val="lvl"/>
          <dgm:resizeHandles val="exact"/>
        </dgm:presLayoutVars>
      </dgm:prSet>
      <dgm:spPr/>
      <dgm:t>
        <a:bodyPr/>
        <a:lstStyle/>
        <a:p>
          <a:endParaRPr lang="ru-RU"/>
        </a:p>
      </dgm:t>
    </dgm:pt>
    <dgm:pt modelId="{77E8A086-039A-4522-8238-D510687AE2F1}" type="pres">
      <dgm:prSet presAssocID="{AF486857-0849-46DD-9F58-13C95308BDBD}" presName="parentLin" presStyleCnt="0"/>
      <dgm:spPr/>
    </dgm:pt>
    <dgm:pt modelId="{D8E672BF-B5FF-49E4-937D-80C88B9506E2}" type="pres">
      <dgm:prSet presAssocID="{AF486857-0849-46DD-9F58-13C95308BDBD}" presName="parentLeftMargin" presStyleLbl="node1" presStyleIdx="0" presStyleCnt="3"/>
      <dgm:spPr/>
      <dgm:t>
        <a:bodyPr/>
        <a:lstStyle/>
        <a:p>
          <a:endParaRPr lang="ru-RU"/>
        </a:p>
      </dgm:t>
    </dgm:pt>
    <dgm:pt modelId="{598EAA9C-3352-4529-8077-397E5835EBF9}" type="pres">
      <dgm:prSet presAssocID="{AF486857-0849-46DD-9F58-13C95308BDBD}" presName="parentText" presStyleLbl="node1" presStyleIdx="0" presStyleCnt="3">
        <dgm:presLayoutVars>
          <dgm:chMax val="0"/>
          <dgm:bulletEnabled val="1"/>
        </dgm:presLayoutVars>
      </dgm:prSet>
      <dgm:spPr/>
      <dgm:t>
        <a:bodyPr/>
        <a:lstStyle/>
        <a:p>
          <a:endParaRPr lang="ru-RU"/>
        </a:p>
      </dgm:t>
    </dgm:pt>
    <dgm:pt modelId="{B3C71BAF-B5C5-40B0-8D08-D7B105A48C4E}" type="pres">
      <dgm:prSet presAssocID="{AF486857-0849-46DD-9F58-13C95308BDBD}" presName="negativeSpace" presStyleCnt="0"/>
      <dgm:spPr/>
    </dgm:pt>
    <dgm:pt modelId="{4EFA9064-BBB7-4356-83E5-2E2F042EF787}" type="pres">
      <dgm:prSet presAssocID="{AF486857-0849-46DD-9F58-13C95308BDBD}" presName="childText" presStyleLbl="conFgAcc1" presStyleIdx="0" presStyleCnt="3">
        <dgm:presLayoutVars>
          <dgm:bulletEnabled val="1"/>
        </dgm:presLayoutVars>
      </dgm:prSet>
      <dgm:spPr/>
    </dgm:pt>
    <dgm:pt modelId="{340570C5-C851-4271-A6B8-2B268F8EDEA3}" type="pres">
      <dgm:prSet presAssocID="{BB93B6D4-A061-4363-A2EE-4C8CB7CCB425}" presName="spaceBetweenRectangles" presStyleCnt="0"/>
      <dgm:spPr/>
    </dgm:pt>
    <dgm:pt modelId="{03E2908C-10EB-46F2-A4F1-29D8E22F2A14}" type="pres">
      <dgm:prSet presAssocID="{3B4EF493-1B45-450F-A308-5988367A44A4}" presName="parentLin" presStyleCnt="0"/>
      <dgm:spPr/>
    </dgm:pt>
    <dgm:pt modelId="{6B900732-DABB-4344-A06E-8B438B547A7B}" type="pres">
      <dgm:prSet presAssocID="{3B4EF493-1B45-450F-A308-5988367A44A4}" presName="parentLeftMargin" presStyleLbl="node1" presStyleIdx="0" presStyleCnt="3"/>
      <dgm:spPr/>
      <dgm:t>
        <a:bodyPr/>
        <a:lstStyle/>
        <a:p>
          <a:endParaRPr lang="ru-RU"/>
        </a:p>
      </dgm:t>
    </dgm:pt>
    <dgm:pt modelId="{456ED787-DA29-472D-A4BC-AC0D903257D8}" type="pres">
      <dgm:prSet presAssocID="{3B4EF493-1B45-450F-A308-5988367A44A4}" presName="parentText" presStyleLbl="node1" presStyleIdx="1" presStyleCnt="3">
        <dgm:presLayoutVars>
          <dgm:chMax val="0"/>
          <dgm:bulletEnabled val="1"/>
        </dgm:presLayoutVars>
      </dgm:prSet>
      <dgm:spPr/>
      <dgm:t>
        <a:bodyPr/>
        <a:lstStyle/>
        <a:p>
          <a:endParaRPr lang="ru-RU"/>
        </a:p>
      </dgm:t>
    </dgm:pt>
    <dgm:pt modelId="{4C2A58AA-7734-4B5F-BAF5-EA82B2F4CFF8}" type="pres">
      <dgm:prSet presAssocID="{3B4EF493-1B45-450F-A308-5988367A44A4}" presName="negativeSpace" presStyleCnt="0"/>
      <dgm:spPr/>
    </dgm:pt>
    <dgm:pt modelId="{478E38AE-7FD6-4C57-882A-BFC7007DFD4E}" type="pres">
      <dgm:prSet presAssocID="{3B4EF493-1B45-450F-A308-5988367A44A4}" presName="childText" presStyleLbl="conFgAcc1" presStyleIdx="1" presStyleCnt="3">
        <dgm:presLayoutVars>
          <dgm:bulletEnabled val="1"/>
        </dgm:presLayoutVars>
      </dgm:prSet>
      <dgm:spPr/>
    </dgm:pt>
    <dgm:pt modelId="{80554DD3-6959-405C-AE95-5523C5395062}" type="pres">
      <dgm:prSet presAssocID="{67E66A80-A425-4A74-B1ED-3B2708E261DE}" presName="spaceBetweenRectangles" presStyleCnt="0"/>
      <dgm:spPr/>
    </dgm:pt>
    <dgm:pt modelId="{F130D248-39F9-4A2E-B82F-07C5592768C0}" type="pres">
      <dgm:prSet presAssocID="{835E606C-F7E5-425B-B732-58C580C585B1}" presName="parentLin" presStyleCnt="0"/>
      <dgm:spPr/>
    </dgm:pt>
    <dgm:pt modelId="{EDCDD895-7DDD-4A09-B694-A094D0B79517}" type="pres">
      <dgm:prSet presAssocID="{835E606C-F7E5-425B-B732-58C580C585B1}" presName="parentLeftMargin" presStyleLbl="node1" presStyleIdx="1" presStyleCnt="3"/>
      <dgm:spPr/>
      <dgm:t>
        <a:bodyPr/>
        <a:lstStyle/>
        <a:p>
          <a:endParaRPr lang="ru-RU"/>
        </a:p>
      </dgm:t>
    </dgm:pt>
    <dgm:pt modelId="{CB8C7AF1-D190-42E7-AD68-B0D4D9431111}" type="pres">
      <dgm:prSet presAssocID="{835E606C-F7E5-425B-B732-58C580C585B1}" presName="parentText" presStyleLbl="node1" presStyleIdx="2" presStyleCnt="3">
        <dgm:presLayoutVars>
          <dgm:chMax val="0"/>
          <dgm:bulletEnabled val="1"/>
        </dgm:presLayoutVars>
      </dgm:prSet>
      <dgm:spPr/>
      <dgm:t>
        <a:bodyPr/>
        <a:lstStyle/>
        <a:p>
          <a:endParaRPr lang="ru-RU"/>
        </a:p>
      </dgm:t>
    </dgm:pt>
    <dgm:pt modelId="{D2C36820-4DED-41CD-87F0-EA7C2D8CC5C9}" type="pres">
      <dgm:prSet presAssocID="{835E606C-F7E5-425B-B732-58C580C585B1}" presName="negativeSpace" presStyleCnt="0"/>
      <dgm:spPr/>
    </dgm:pt>
    <dgm:pt modelId="{22A5D6E8-0C3F-40E6-AE8D-5B44BD7C4686}" type="pres">
      <dgm:prSet presAssocID="{835E606C-F7E5-425B-B732-58C580C585B1}" presName="childText" presStyleLbl="conFgAcc1" presStyleIdx="2" presStyleCnt="3">
        <dgm:presLayoutVars>
          <dgm:bulletEnabled val="1"/>
        </dgm:presLayoutVars>
      </dgm:prSet>
      <dgm:spPr/>
    </dgm:pt>
  </dgm:ptLst>
  <dgm:cxnLst>
    <dgm:cxn modelId="{54F357B1-74D8-40E9-991E-9633229C9D82}" srcId="{03933D0A-A982-492B-ADD1-61377787FEFB}" destId="{AF486857-0849-46DD-9F58-13C95308BDBD}" srcOrd="0" destOrd="0" parTransId="{320426F1-CB61-4CFA-8014-AF2CE643091E}" sibTransId="{BB93B6D4-A061-4363-A2EE-4C8CB7CCB425}"/>
    <dgm:cxn modelId="{DB90BCB8-0251-4C57-86BA-3EBD6F85B538}" type="presOf" srcId="{AF486857-0849-46DD-9F58-13C95308BDBD}" destId="{598EAA9C-3352-4529-8077-397E5835EBF9}" srcOrd="1" destOrd="0" presId="urn:microsoft.com/office/officeart/2005/8/layout/list1"/>
    <dgm:cxn modelId="{5C0EF473-30C1-40E0-822F-8FDF32890DCD}" srcId="{03933D0A-A982-492B-ADD1-61377787FEFB}" destId="{3B4EF493-1B45-450F-A308-5988367A44A4}" srcOrd="1" destOrd="0" parTransId="{125233D2-3D0E-40AD-A57F-5FA02CFD4D9F}" sibTransId="{67E66A80-A425-4A74-B1ED-3B2708E261DE}"/>
    <dgm:cxn modelId="{2345106F-4A63-4A9D-807F-38DECC8146E6}" type="presOf" srcId="{AF486857-0849-46DD-9F58-13C95308BDBD}" destId="{D8E672BF-B5FF-49E4-937D-80C88B9506E2}" srcOrd="0" destOrd="0" presId="urn:microsoft.com/office/officeart/2005/8/layout/list1"/>
    <dgm:cxn modelId="{8B537BF2-687A-4786-B95C-F998A0707DCC}" srcId="{03933D0A-A982-492B-ADD1-61377787FEFB}" destId="{835E606C-F7E5-425B-B732-58C580C585B1}" srcOrd="2" destOrd="0" parTransId="{5942E947-DC5B-415B-AB12-E93461638468}" sibTransId="{5053DAB6-2EEF-49FD-BA69-8696CE11D88F}"/>
    <dgm:cxn modelId="{62ABC5AE-B248-4981-B25C-BC5077C4545D}" type="presOf" srcId="{3B4EF493-1B45-450F-A308-5988367A44A4}" destId="{456ED787-DA29-472D-A4BC-AC0D903257D8}" srcOrd="1" destOrd="0" presId="urn:microsoft.com/office/officeart/2005/8/layout/list1"/>
    <dgm:cxn modelId="{FD460151-968D-4EF0-B32B-E0EDE4BDC874}" type="presOf" srcId="{3B4EF493-1B45-450F-A308-5988367A44A4}" destId="{6B900732-DABB-4344-A06E-8B438B547A7B}" srcOrd="0" destOrd="0" presId="urn:microsoft.com/office/officeart/2005/8/layout/list1"/>
    <dgm:cxn modelId="{0CFA95CE-FF92-44D1-B295-8870D1507E2F}" type="presOf" srcId="{835E606C-F7E5-425B-B732-58C580C585B1}" destId="{EDCDD895-7DDD-4A09-B694-A094D0B79517}" srcOrd="0" destOrd="0" presId="urn:microsoft.com/office/officeart/2005/8/layout/list1"/>
    <dgm:cxn modelId="{34331621-66FD-4215-A14C-7C7D15BF1034}" type="presOf" srcId="{03933D0A-A982-492B-ADD1-61377787FEFB}" destId="{E2D7CC96-6219-412F-A5FC-8DEF72F7C386}" srcOrd="0" destOrd="0" presId="urn:microsoft.com/office/officeart/2005/8/layout/list1"/>
    <dgm:cxn modelId="{DBEF95FD-6C7C-45F1-AA90-A404828B04DF}" type="presOf" srcId="{835E606C-F7E5-425B-B732-58C580C585B1}" destId="{CB8C7AF1-D190-42E7-AD68-B0D4D9431111}" srcOrd="1" destOrd="0" presId="urn:microsoft.com/office/officeart/2005/8/layout/list1"/>
    <dgm:cxn modelId="{28866DA6-1CB8-433C-A0F6-54931764C884}" type="presParOf" srcId="{E2D7CC96-6219-412F-A5FC-8DEF72F7C386}" destId="{77E8A086-039A-4522-8238-D510687AE2F1}" srcOrd="0" destOrd="0" presId="urn:microsoft.com/office/officeart/2005/8/layout/list1"/>
    <dgm:cxn modelId="{75102B24-30F7-4779-B0B4-C944C44DF820}" type="presParOf" srcId="{77E8A086-039A-4522-8238-D510687AE2F1}" destId="{D8E672BF-B5FF-49E4-937D-80C88B9506E2}" srcOrd="0" destOrd="0" presId="urn:microsoft.com/office/officeart/2005/8/layout/list1"/>
    <dgm:cxn modelId="{AE032877-BF5F-41F4-B561-3EB2A44C1A0C}" type="presParOf" srcId="{77E8A086-039A-4522-8238-D510687AE2F1}" destId="{598EAA9C-3352-4529-8077-397E5835EBF9}" srcOrd="1" destOrd="0" presId="urn:microsoft.com/office/officeart/2005/8/layout/list1"/>
    <dgm:cxn modelId="{8ABBB4CA-9136-43FB-B68D-B1EA6C79654D}" type="presParOf" srcId="{E2D7CC96-6219-412F-A5FC-8DEF72F7C386}" destId="{B3C71BAF-B5C5-40B0-8D08-D7B105A48C4E}" srcOrd="1" destOrd="0" presId="urn:microsoft.com/office/officeart/2005/8/layout/list1"/>
    <dgm:cxn modelId="{BB9A93A7-B24E-4B95-BE85-0AEF65DEE14D}" type="presParOf" srcId="{E2D7CC96-6219-412F-A5FC-8DEF72F7C386}" destId="{4EFA9064-BBB7-4356-83E5-2E2F042EF787}" srcOrd="2" destOrd="0" presId="urn:microsoft.com/office/officeart/2005/8/layout/list1"/>
    <dgm:cxn modelId="{3C660775-C6C4-40A4-8A61-38765677F08C}" type="presParOf" srcId="{E2D7CC96-6219-412F-A5FC-8DEF72F7C386}" destId="{340570C5-C851-4271-A6B8-2B268F8EDEA3}" srcOrd="3" destOrd="0" presId="urn:microsoft.com/office/officeart/2005/8/layout/list1"/>
    <dgm:cxn modelId="{11070258-F3CB-4B75-B3E0-1EDAF7E4ADA3}" type="presParOf" srcId="{E2D7CC96-6219-412F-A5FC-8DEF72F7C386}" destId="{03E2908C-10EB-46F2-A4F1-29D8E22F2A14}" srcOrd="4" destOrd="0" presId="urn:microsoft.com/office/officeart/2005/8/layout/list1"/>
    <dgm:cxn modelId="{0B864454-EC19-4BE0-BF78-5FDE383AC8FD}" type="presParOf" srcId="{03E2908C-10EB-46F2-A4F1-29D8E22F2A14}" destId="{6B900732-DABB-4344-A06E-8B438B547A7B}" srcOrd="0" destOrd="0" presId="urn:microsoft.com/office/officeart/2005/8/layout/list1"/>
    <dgm:cxn modelId="{A2DC4C0C-485E-4622-956A-AF1B59AC39E6}" type="presParOf" srcId="{03E2908C-10EB-46F2-A4F1-29D8E22F2A14}" destId="{456ED787-DA29-472D-A4BC-AC0D903257D8}" srcOrd="1" destOrd="0" presId="urn:microsoft.com/office/officeart/2005/8/layout/list1"/>
    <dgm:cxn modelId="{6EC71D32-9064-48DF-97FD-0DC53F3CADFB}" type="presParOf" srcId="{E2D7CC96-6219-412F-A5FC-8DEF72F7C386}" destId="{4C2A58AA-7734-4B5F-BAF5-EA82B2F4CFF8}" srcOrd="5" destOrd="0" presId="urn:microsoft.com/office/officeart/2005/8/layout/list1"/>
    <dgm:cxn modelId="{9D650706-CE9B-4EBF-8BCF-0734056BC33D}" type="presParOf" srcId="{E2D7CC96-6219-412F-A5FC-8DEF72F7C386}" destId="{478E38AE-7FD6-4C57-882A-BFC7007DFD4E}" srcOrd="6" destOrd="0" presId="urn:microsoft.com/office/officeart/2005/8/layout/list1"/>
    <dgm:cxn modelId="{DB802774-38AD-43C1-AEA4-7F851563D03A}" type="presParOf" srcId="{E2D7CC96-6219-412F-A5FC-8DEF72F7C386}" destId="{80554DD3-6959-405C-AE95-5523C5395062}" srcOrd="7" destOrd="0" presId="urn:microsoft.com/office/officeart/2005/8/layout/list1"/>
    <dgm:cxn modelId="{98D6A8C6-F5E6-4335-A608-459C3CE871F6}" type="presParOf" srcId="{E2D7CC96-6219-412F-A5FC-8DEF72F7C386}" destId="{F130D248-39F9-4A2E-B82F-07C5592768C0}" srcOrd="8" destOrd="0" presId="urn:microsoft.com/office/officeart/2005/8/layout/list1"/>
    <dgm:cxn modelId="{E1B02335-6686-44AC-BEFD-96FDEE83DB39}" type="presParOf" srcId="{F130D248-39F9-4A2E-B82F-07C5592768C0}" destId="{EDCDD895-7DDD-4A09-B694-A094D0B79517}" srcOrd="0" destOrd="0" presId="urn:microsoft.com/office/officeart/2005/8/layout/list1"/>
    <dgm:cxn modelId="{ECA9CE3A-B976-4FB4-B465-51E3478C7258}" type="presParOf" srcId="{F130D248-39F9-4A2E-B82F-07C5592768C0}" destId="{CB8C7AF1-D190-42E7-AD68-B0D4D9431111}" srcOrd="1" destOrd="0" presId="urn:microsoft.com/office/officeart/2005/8/layout/list1"/>
    <dgm:cxn modelId="{75ED85B2-F5F1-46C2-874D-E0C240B03FFF}" type="presParOf" srcId="{E2D7CC96-6219-412F-A5FC-8DEF72F7C386}" destId="{D2C36820-4DED-41CD-87F0-EA7C2D8CC5C9}" srcOrd="9" destOrd="0" presId="urn:microsoft.com/office/officeart/2005/8/layout/list1"/>
    <dgm:cxn modelId="{9735A6E0-069E-41E5-A34F-6AFF129EC799}" type="presParOf" srcId="{E2D7CC96-6219-412F-A5FC-8DEF72F7C386}" destId="{22A5D6E8-0C3F-40E6-AE8D-5B44BD7C4686}" srcOrd="10" destOrd="0" presId="urn:microsoft.com/office/officeart/2005/8/layout/list1"/>
  </dgm:cxnLst>
  <dgm:bg/>
  <dgm:whole/>
</dgm:dataModel>
</file>

<file path=ppt/diagrams/data2.xml><?xml version="1.0" encoding="utf-8"?>
<dgm:dataModel xmlns:dgm="http://schemas.openxmlformats.org/drawingml/2006/diagram" xmlns:a="http://schemas.openxmlformats.org/drawingml/2006/main">
  <dgm:ptLst>
    <dgm:pt modelId="{C261DD81-B781-4CB3-BE3A-6CFFF9F5AC7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ru-RU"/>
        </a:p>
      </dgm:t>
    </dgm:pt>
    <dgm:pt modelId="{B7DEDCCB-DA92-4614-AD30-78B87DD0BFA5}">
      <dgm:prSet phldrT="[Текст]"/>
      <dgm:spPr/>
      <dgm:t>
        <a:bodyPr/>
        <a:lstStyle/>
        <a:p>
          <a:r>
            <a:rPr lang="kk-KZ" dirty="0" smtClean="0"/>
            <a:t>Тіл қымбат қазына </a:t>
          </a:r>
          <a:endParaRPr lang="ru-RU" dirty="0"/>
        </a:p>
      </dgm:t>
    </dgm:pt>
    <dgm:pt modelId="{0A0D84EB-B875-45CF-938E-1A2F21261FC4}" type="parTrans" cxnId="{EC9FE0CC-D1F5-4A76-99A5-83E5E7C9812F}">
      <dgm:prSet/>
      <dgm:spPr/>
      <dgm:t>
        <a:bodyPr/>
        <a:lstStyle/>
        <a:p>
          <a:endParaRPr lang="ru-RU"/>
        </a:p>
      </dgm:t>
    </dgm:pt>
    <dgm:pt modelId="{3C108C71-0BFD-4097-A10A-572189D50EB8}" type="sibTrans" cxnId="{EC9FE0CC-D1F5-4A76-99A5-83E5E7C9812F}">
      <dgm:prSet/>
      <dgm:spPr/>
      <dgm:t>
        <a:bodyPr/>
        <a:lstStyle/>
        <a:p>
          <a:endParaRPr lang="ru-RU"/>
        </a:p>
      </dgm:t>
    </dgm:pt>
    <dgm:pt modelId="{E89B8513-7A04-4E52-A22F-68DD541F0F41}">
      <dgm:prSet phldrT="[Текст]"/>
      <dgm:spPr/>
      <dgm:t>
        <a:bodyPr/>
        <a:lstStyle/>
        <a:p>
          <a:r>
            <a:rPr lang="kk-KZ" dirty="0" smtClean="0"/>
            <a:t>Әке аманаты </a:t>
          </a:r>
          <a:endParaRPr lang="ru-RU" dirty="0"/>
        </a:p>
      </dgm:t>
    </dgm:pt>
    <dgm:pt modelId="{9AB1267B-5473-4934-8DCB-5CE5A12E43E9}" type="parTrans" cxnId="{B0AA060A-9720-4DFF-B359-B65A9FF402A9}">
      <dgm:prSet/>
      <dgm:spPr/>
      <dgm:t>
        <a:bodyPr/>
        <a:lstStyle/>
        <a:p>
          <a:endParaRPr lang="ru-RU"/>
        </a:p>
      </dgm:t>
    </dgm:pt>
    <dgm:pt modelId="{ACF48B86-7C14-41DD-BF27-80F971F90C3E}" type="sibTrans" cxnId="{B0AA060A-9720-4DFF-B359-B65A9FF402A9}">
      <dgm:prSet/>
      <dgm:spPr/>
      <dgm:t>
        <a:bodyPr/>
        <a:lstStyle/>
        <a:p>
          <a:endParaRPr lang="ru-RU"/>
        </a:p>
      </dgm:t>
    </dgm:pt>
    <dgm:pt modelId="{87145F18-765E-42F5-ACF5-C6EDE32333BE}">
      <dgm:prSet phldrT="[Текст]"/>
      <dgm:spPr/>
      <dgm:t>
        <a:bodyPr/>
        <a:lstStyle/>
        <a:p>
          <a:r>
            <a:rPr lang="kk-KZ" dirty="0" smtClean="0"/>
            <a:t>Аталы сөздің шешуі </a:t>
          </a:r>
          <a:endParaRPr lang="ru-RU" dirty="0"/>
        </a:p>
      </dgm:t>
    </dgm:pt>
    <dgm:pt modelId="{73FB6B2D-79C0-4276-8D58-E1120D921573}" type="parTrans" cxnId="{75A077F7-84F5-49F4-8227-2EB61F52A799}">
      <dgm:prSet/>
      <dgm:spPr/>
      <dgm:t>
        <a:bodyPr/>
        <a:lstStyle/>
        <a:p>
          <a:endParaRPr lang="ru-RU"/>
        </a:p>
      </dgm:t>
    </dgm:pt>
    <dgm:pt modelId="{CE4E9101-1892-446E-B723-CF10EF653715}" type="sibTrans" cxnId="{75A077F7-84F5-49F4-8227-2EB61F52A799}">
      <dgm:prSet/>
      <dgm:spPr/>
      <dgm:t>
        <a:bodyPr/>
        <a:lstStyle/>
        <a:p>
          <a:endParaRPr lang="ru-RU"/>
        </a:p>
      </dgm:t>
    </dgm:pt>
    <dgm:pt modelId="{E968A56F-11AC-49B5-B2B0-777F2D9DA318}" type="pres">
      <dgm:prSet presAssocID="{C261DD81-B781-4CB3-BE3A-6CFFF9F5AC70}" presName="linear" presStyleCnt="0">
        <dgm:presLayoutVars>
          <dgm:dir/>
          <dgm:animLvl val="lvl"/>
          <dgm:resizeHandles val="exact"/>
        </dgm:presLayoutVars>
      </dgm:prSet>
      <dgm:spPr/>
      <dgm:t>
        <a:bodyPr/>
        <a:lstStyle/>
        <a:p>
          <a:endParaRPr lang="ru-RU"/>
        </a:p>
      </dgm:t>
    </dgm:pt>
    <dgm:pt modelId="{57D231C9-5F09-4ED3-AAD0-7711687CED69}" type="pres">
      <dgm:prSet presAssocID="{B7DEDCCB-DA92-4614-AD30-78B87DD0BFA5}" presName="parentLin" presStyleCnt="0"/>
      <dgm:spPr/>
    </dgm:pt>
    <dgm:pt modelId="{7839A127-056C-4004-9D6F-2B6EDFB0F523}" type="pres">
      <dgm:prSet presAssocID="{B7DEDCCB-DA92-4614-AD30-78B87DD0BFA5}" presName="parentLeftMargin" presStyleLbl="node1" presStyleIdx="0" presStyleCnt="3"/>
      <dgm:spPr/>
      <dgm:t>
        <a:bodyPr/>
        <a:lstStyle/>
        <a:p>
          <a:endParaRPr lang="ru-RU"/>
        </a:p>
      </dgm:t>
    </dgm:pt>
    <dgm:pt modelId="{1BD59CF8-6424-4377-9394-357D2355CF65}" type="pres">
      <dgm:prSet presAssocID="{B7DEDCCB-DA92-4614-AD30-78B87DD0BFA5}" presName="parentText" presStyleLbl="node1" presStyleIdx="0" presStyleCnt="3" custLinFactNeighborX="-35251" custLinFactNeighborY="26004">
        <dgm:presLayoutVars>
          <dgm:chMax val="0"/>
          <dgm:bulletEnabled val="1"/>
        </dgm:presLayoutVars>
      </dgm:prSet>
      <dgm:spPr/>
      <dgm:t>
        <a:bodyPr/>
        <a:lstStyle/>
        <a:p>
          <a:endParaRPr lang="ru-RU"/>
        </a:p>
      </dgm:t>
    </dgm:pt>
    <dgm:pt modelId="{C31BB16B-CD32-45E7-95D2-51D94D787181}" type="pres">
      <dgm:prSet presAssocID="{B7DEDCCB-DA92-4614-AD30-78B87DD0BFA5}" presName="negativeSpace" presStyleCnt="0"/>
      <dgm:spPr/>
    </dgm:pt>
    <dgm:pt modelId="{C67A51EA-F89B-4C06-9EDB-064B0C250120}" type="pres">
      <dgm:prSet presAssocID="{B7DEDCCB-DA92-4614-AD30-78B87DD0BFA5}" presName="childText" presStyleLbl="conFgAcc1" presStyleIdx="0" presStyleCnt="3">
        <dgm:presLayoutVars>
          <dgm:bulletEnabled val="1"/>
        </dgm:presLayoutVars>
      </dgm:prSet>
      <dgm:spPr/>
    </dgm:pt>
    <dgm:pt modelId="{5679AACC-3C11-496E-8A62-6282B06DE6D4}" type="pres">
      <dgm:prSet presAssocID="{3C108C71-0BFD-4097-A10A-572189D50EB8}" presName="spaceBetweenRectangles" presStyleCnt="0"/>
      <dgm:spPr/>
    </dgm:pt>
    <dgm:pt modelId="{8D75DECD-67C5-413B-B921-49EB4122E512}" type="pres">
      <dgm:prSet presAssocID="{E89B8513-7A04-4E52-A22F-68DD541F0F41}" presName="parentLin" presStyleCnt="0"/>
      <dgm:spPr/>
    </dgm:pt>
    <dgm:pt modelId="{4830E078-0449-46B6-BE8D-248DF10B43AD}" type="pres">
      <dgm:prSet presAssocID="{E89B8513-7A04-4E52-A22F-68DD541F0F41}" presName="parentLeftMargin" presStyleLbl="node1" presStyleIdx="0" presStyleCnt="3"/>
      <dgm:spPr/>
      <dgm:t>
        <a:bodyPr/>
        <a:lstStyle/>
        <a:p>
          <a:endParaRPr lang="ru-RU"/>
        </a:p>
      </dgm:t>
    </dgm:pt>
    <dgm:pt modelId="{154F1BE4-6B19-4916-AC07-5FF075382F2B}" type="pres">
      <dgm:prSet presAssocID="{E89B8513-7A04-4E52-A22F-68DD541F0F41}" presName="parentText" presStyleLbl="node1" presStyleIdx="1" presStyleCnt="3" custLinFactNeighborX="5572" custLinFactNeighborY="46558">
        <dgm:presLayoutVars>
          <dgm:chMax val="0"/>
          <dgm:bulletEnabled val="1"/>
        </dgm:presLayoutVars>
      </dgm:prSet>
      <dgm:spPr/>
      <dgm:t>
        <a:bodyPr/>
        <a:lstStyle/>
        <a:p>
          <a:endParaRPr lang="ru-RU"/>
        </a:p>
      </dgm:t>
    </dgm:pt>
    <dgm:pt modelId="{D3E7EF30-46DA-4D4A-B0A9-5DB605138D2F}" type="pres">
      <dgm:prSet presAssocID="{E89B8513-7A04-4E52-A22F-68DD541F0F41}" presName="negativeSpace" presStyleCnt="0"/>
      <dgm:spPr/>
    </dgm:pt>
    <dgm:pt modelId="{D9768B28-7FFC-4CC8-90C1-C8A401CBD7AA}" type="pres">
      <dgm:prSet presAssocID="{E89B8513-7A04-4E52-A22F-68DD541F0F41}" presName="childText" presStyleLbl="conFgAcc1" presStyleIdx="1" presStyleCnt="3">
        <dgm:presLayoutVars>
          <dgm:bulletEnabled val="1"/>
        </dgm:presLayoutVars>
      </dgm:prSet>
      <dgm:spPr/>
    </dgm:pt>
    <dgm:pt modelId="{2D8FB7CF-F6D0-4EA4-81A0-F0279C856645}" type="pres">
      <dgm:prSet presAssocID="{ACF48B86-7C14-41DD-BF27-80F971F90C3E}" presName="spaceBetweenRectangles" presStyleCnt="0"/>
      <dgm:spPr/>
    </dgm:pt>
    <dgm:pt modelId="{A7CE0874-5D0F-4D27-AF39-FE4AF3D6A90F}" type="pres">
      <dgm:prSet presAssocID="{87145F18-765E-42F5-ACF5-C6EDE32333BE}" presName="parentLin" presStyleCnt="0"/>
      <dgm:spPr/>
    </dgm:pt>
    <dgm:pt modelId="{48D2A49C-D1B1-442F-88DB-111004F9528D}" type="pres">
      <dgm:prSet presAssocID="{87145F18-765E-42F5-ACF5-C6EDE32333BE}" presName="parentLeftMargin" presStyleLbl="node1" presStyleIdx="1" presStyleCnt="3"/>
      <dgm:spPr/>
      <dgm:t>
        <a:bodyPr/>
        <a:lstStyle/>
        <a:p>
          <a:endParaRPr lang="ru-RU"/>
        </a:p>
      </dgm:t>
    </dgm:pt>
    <dgm:pt modelId="{86CF67FA-8EBA-4ECA-B569-22754AFB0103}" type="pres">
      <dgm:prSet presAssocID="{87145F18-765E-42F5-ACF5-C6EDE32333BE}" presName="parentText" presStyleLbl="node1" presStyleIdx="2" presStyleCnt="3" custLinFactNeighborX="51080" custLinFactNeighborY="46097">
        <dgm:presLayoutVars>
          <dgm:chMax val="0"/>
          <dgm:bulletEnabled val="1"/>
        </dgm:presLayoutVars>
      </dgm:prSet>
      <dgm:spPr/>
      <dgm:t>
        <a:bodyPr/>
        <a:lstStyle/>
        <a:p>
          <a:endParaRPr lang="ru-RU"/>
        </a:p>
      </dgm:t>
    </dgm:pt>
    <dgm:pt modelId="{AF170BB5-2C5F-4017-99DE-6F9004AE193A}" type="pres">
      <dgm:prSet presAssocID="{87145F18-765E-42F5-ACF5-C6EDE32333BE}" presName="negativeSpace" presStyleCnt="0"/>
      <dgm:spPr/>
    </dgm:pt>
    <dgm:pt modelId="{6DBEDE5B-9C83-47DA-907D-0E47CDED9531}" type="pres">
      <dgm:prSet presAssocID="{87145F18-765E-42F5-ACF5-C6EDE32333BE}" presName="childText" presStyleLbl="conFgAcc1" presStyleIdx="2" presStyleCnt="3" custLinFactY="53633" custLinFactNeighborX="2158" custLinFactNeighborY="100000">
        <dgm:presLayoutVars>
          <dgm:bulletEnabled val="1"/>
        </dgm:presLayoutVars>
      </dgm:prSet>
      <dgm:spPr/>
    </dgm:pt>
  </dgm:ptLst>
  <dgm:cxnLst>
    <dgm:cxn modelId="{B0AA060A-9720-4DFF-B359-B65A9FF402A9}" srcId="{C261DD81-B781-4CB3-BE3A-6CFFF9F5AC70}" destId="{E89B8513-7A04-4E52-A22F-68DD541F0F41}" srcOrd="1" destOrd="0" parTransId="{9AB1267B-5473-4934-8DCB-5CE5A12E43E9}" sibTransId="{ACF48B86-7C14-41DD-BF27-80F971F90C3E}"/>
    <dgm:cxn modelId="{40760344-CA4A-49D7-BA7D-FAB2735978AB}" type="presOf" srcId="{E89B8513-7A04-4E52-A22F-68DD541F0F41}" destId="{154F1BE4-6B19-4916-AC07-5FF075382F2B}" srcOrd="1" destOrd="0" presId="urn:microsoft.com/office/officeart/2005/8/layout/list1"/>
    <dgm:cxn modelId="{46F78366-F154-4AA8-9D44-963F8669246E}" type="presOf" srcId="{B7DEDCCB-DA92-4614-AD30-78B87DD0BFA5}" destId="{1BD59CF8-6424-4377-9394-357D2355CF65}" srcOrd="1" destOrd="0" presId="urn:microsoft.com/office/officeart/2005/8/layout/list1"/>
    <dgm:cxn modelId="{AE2021B0-68DC-4E06-B8C9-6DB378E4A85D}" type="presOf" srcId="{87145F18-765E-42F5-ACF5-C6EDE32333BE}" destId="{48D2A49C-D1B1-442F-88DB-111004F9528D}" srcOrd="0" destOrd="0" presId="urn:microsoft.com/office/officeart/2005/8/layout/list1"/>
    <dgm:cxn modelId="{EC9FE0CC-D1F5-4A76-99A5-83E5E7C9812F}" srcId="{C261DD81-B781-4CB3-BE3A-6CFFF9F5AC70}" destId="{B7DEDCCB-DA92-4614-AD30-78B87DD0BFA5}" srcOrd="0" destOrd="0" parTransId="{0A0D84EB-B875-45CF-938E-1A2F21261FC4}" sibTransId="{3C108C71-0BFD-4097-A10A-572189D50EB8}"/>
    <dgm:cxn modelId="{4E9E2E90-FEEF-4282-9B8C-61947B844AA0}" type="presOf" srcId="{C261DD81-B781-4CB3-BE3A-6CFFF9F5AC70}" destId="{E968A56F-11AC-49B5-B2B0-777F2D9DA318}" srcOrd="0" destOrd="0" presId="urn:microsoft.com/office/officeart/2005/8/layout/list1"/>
    <dgm:cxn modelId="{69472756-B0F9-4233-AF9A-B9F597B414F7}" type="presOf" srcId="{B7DEDCCB-DA92-4614-AD30-78B87DD0BFA5}" destId="{7839A127-056C-4004-9D6F-2B6EDFB0F523}" srcOrd="0" destOrd="0" presId="urn:microsoft.com/office/officeart/2005/8/layout/list1"/>
    <dgm:cxn modelId="{99D9BD9D-C4F0-42D7-B734-89A6C9799C11}" type="presOf" srcId="{87145F18-765E-42F5-ACF5-C6EDE32333BE}" destId="{86CF67FA-8EBA-4ECA-B569-22754AFB0103}" srcOrd="1" destOrd="0" presId="urn:microsoft.com/office/officeart/2005/8/layout/list1"/>
    <dgm:cxn modelId="{75A077F7-84F5-49F4-8227-2EB61F52A799}" srcId="{C261DD81-B781-4CB3-BE3A-6CFFF9F5AC70}" destId="{87145F18-765E-42F5-ACF5-C6EDE32333BE}" srcOrd="2" destOrd="0" parTransId="{73FB6B2D-79C0-4276-8D58-E1120D921573}" sibTransId="{CE4E9101-1892-446E-B723-CF10EF653715}"/>
    <dgm:cxn modelId="{4AAFD2A5-7675-4BED-939B-280093C47A0C}" type="presOf" srcId="{E89B8513-7A04-4E52-A22F-68DD541F0F41}" destId="{4830E078-0449-46B6-BE8D-248DF10B43AD}" srcOrd="0" destOrd="0" presId="urn:microsoft.com/office/officeart/2005/8/layout/list1"/>
    <dgm:cxn modelId="{0B451933-ED11-4D7C-B68D-F1D6905242AE}" type="presParOf" srcId="{E968A56F-11AC-49B5-B2B0-777F2D9DA318}" destId="{57D231C9-5F09-4ED3-AAD0-7711687CED69}" srcOrd="0" destOrd="0" presId="urn:microsoft.com/office/officeart/2005/8/layout/list1"/>
    <dgm:cxn modelId="{AE3614E1-AF81-4633-BF40-86DE4051C8CA}" type="presParOf" srcId="{57D231C9-5F09-4ED3-AAD0-7711687CED69}" destId="{7839A127-056C-4004-9D6F-2B6EDFB0F523}" srcOrd="0" destOrd="0" presId="urn:microsoft.com/office/officeart/2005/8/layout/list1"/>
    <dgm:cxn modelId="{017CB6D4-6107-47D1-A68E-F23042AFAB53}" type="presParOf" srcId="{57D231C9-5F09-4ED3-AAD0-7711687CED69}" destId="{1BD59CF8-6424-4377-9394-357D2355CF65}" srcOrd="1" destOrd="0" presId="urn:microsoft.com/office/officeart/2005/8/layout/list1"/>
    <dgm:cxn modelId="{21341499-4974-4AF7-A834-8642F5660EA0}" type="presParOf" srcId="{E968A56F-11AC-49B5-B2B0-777F2D9DA318}" destId="{C31BB16B-CD32-45E7-95D2-51D94D787181}" srcOrd="1" destOrd="0" presId="urn:microsoft.com/office/officeart/2005/8/layout/list1"/>
    <dgm:cxn modelId="{EE9EEF35-07FD-4246-8CDE-B6EA33D52795}" type="presParOf" srcId="{E968A56F-11AC-49B5-B2B0-777F2D9DA318}" destId="{C67A51EA-F89B-4C06-9EDB-064B0C250120}" srcOrd="2" destOrd="0" presId="urn:microsoft.com/office/officeart/2005/8/layout/list1"/>
    <dgm:cxn modelId="{D7A33EF3-6A99-43CC-B4E3-F924D5282380}" type="presParOf" srcId="{E968A56F-11AC-49B5-B2B0-777F2D9DA318}" destId="{5679AACC-3C11-496E-8A62-6282B06DE6D4}" srcOrd="3" destOrd="0" presId="urn:microsoft.com/office/officeart/2005/8/layout/list1"/>
    <dgm:cxn modelId="{FAD75395-A15E-4A23-85AB-9CFE3EC46C69}" type="presParOf" srcId="{E968A56F-11AC-49B5-B2B0-777F2D9DA318}" destId="{8D75DECD-67C5-413B-B921-49EB4122E512}" srcOrd="4" destOrd="0" presId="urn:microsoft.com/office/officeart/2005/8/layout/list1"/>
    <dgm:cxn modelId="{8253BBF1-EEF1-4181-B887-BAFF223D6932}" type="presParOf" srcId="{8D75DECD-67C5-413B-B921-49EB4122E512}" destId="{4830E078-0449-46B6-BE8D-248DF10B43AD}" srcOrd="0" destOrd="0" presId="urn:microsoft.com/office/officeart/2005/8/layout/list1"/>
    <dgm:cxn modelId="{A6E95C45-66E3-4A96-AA52-E4BF6C22EF26}" type="presParOf" srcId="{8D75DECD-67C5-413B-B921-49EB4122E512}" destId="{154F1BE4-6B19-4916-AC07-5FF075382F2B}" srcOrd="1" destOrd="0" presId="urn:microsoft.com/office/officeart/2005/8/layout/list1"/>
    <dgm:cxn modelId="{FE169069-3E09-4477-934B-68E467A87770}" type="presParOf" srcId="{E968A56F-11AC-49B5-B2B0-777F2D9DA318}" destId="{D3E7EF30-46DA-4D4A-B0A9-5DB605138D2F}" srcOrd="5" destOrd="0" presId="urn:microsoft.com/office/officeart/2005/8/layout/list1"/>
    <dgm:cxn modelId="{B6346190-68B0-41EB-847E-B5F3C42F4DEA}" type="presParOf" srcId="{E968A56F-11AC-49B5-B2B0-777F2D9DA318}" destId="{D9768B28-7FFC-4CC8-90C1-C8A401CBD7AA}" srcOrd="6" destOrd="0" presId="urn:microsoft.com/office/officeart/2005/8/layout/list1"/>
    <dgm:cxn modelId="{A7D089EB-591C-4893-BE1A-7963AA912822}" type="presParOf" srcId="{E968A56F-11AC-49B5-B2B0-777F2D9DA318}" destId="{2D8FB7CF-F6D0-4EA4-81A0-F0279C856645}" srcOrd="7" destOrd="0" presId="urn:microsoft.com/office/officeart/2005/8/layout/list1"/>
    <dgm:cxn modelId="{33D6043D-712B-4641-BE9E-21A2F3EA1E93}" type="presParOf" srcId="{E968A56F-11AC-49B5-B2B0-777F2D9DA318}" destId="{A7CE0874-5D0F-4D27-AF39-FE4AF3D6A90F}" srcOrd="8" destOrd="0" presId="urn:microsoft.com/office/officeart/2005/8/layout/list1"/>
    <dgm:cxn modelId="{E369EBF6-1B0C-4E6A-BAB2-7169B2163663}" type="presParOf" srcId="{A7CE0874-5D0F-4D27-AF39-FE4AF3D6A90F}" destId="{48D2A49C-D1B1-442F-88DB-111004F9528D}" srcOrd="0" destOrd="0" presId="urn:microsoft.com/office/officeart/2005/8/layout/list1"/>
    <dgm:cxn modelId="{C09AF457-8569-4887-A4CA-7108D5090934}" type="presParOf" srcId="{A7CE0874-5D0F-4D27-AF39-FE4AF3D6A90F}" destId="{86CF67FA-8EBA-4ECA-B569-22754AFB0103}" srcOrd="1" destOrd="0" presId="urn:microsoft.com/office/officeart/2005/8/layout/list1"/>
    <dgm:cxn modelId="{1CA4F296-4F26-4163-928B-654E0CA6AAD0}" type="presParOf" srcId="{E968A56F-11AC-49B5-B2B0-777F2D9DA318}" destId="{AF170BB5-2C5F-4017-99DE-6F9004AE193A}" srcOrd="9" destOrd="0" presId="urn:microsoft.com/office/officeart/2005/8/layout/list1"/>
    <dgm:cxn modelId="{52A63BE2-FE2F-45B7-A1C1-7482E97B5E2F}" type="presParOf" srcId="{E968A56F-11AC-49B5-B2B0-777F2D9DA318}" destId="{6DBEDE5B-9C83-47DA-907D-0E47CDED9531}" srcOrd="10"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890A18-C7BF-4EDC-98BA-108F1F54F4A4}" type="datetimeFigureOut">
              <a:rPr lang="ru-RU" smtClean="0"/>
              <a:pPr/>
              <a:t>01.08.2020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8FE450-2027-4A99-9E29-67E76A041443}"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328FE450-2027-4A99-9E29-67E76A041443}" type="slidenum">
              <a:rPr lang="ru-RU" smtClean="0"/>
              <a:pPr/>
              <a:t>3</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01.08.2020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01.08.2020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01.08.2020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7.xml"/><Relationship Id="rId1" Type="http://schemas.openxmlformats.org/officeDocument/2006/relationships/video" Target="file:///C:\Users\&#1044;&#1080;&#1085;&#1072;&#1088;&#1072;\Desktop\YouCut_20200725_221835581.mp4"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Data" Target="../diagrams/data1.xml"/><Relationship Id="rId7" Type="http://schemas.openxmlformats.org/officeDocument/2006/relationships/diagramData" Target="../diagrams/data2.xml"/><Relationship Id="rId2" Type="http://schemas.openxmlformats.org/officeDocument/2006/relationships/slideLayout" Target="../slideLayouts/slideLayout17.xml"/><Relationship Id="rId1" Type="http://schemas.openxmlformats.org/officeDocument/2006/relationships/audio" Target="file:///C:\Users\&#1044;&#1080;&#1085;&#1072;&#1088;&#1072;\Downloads\alarm_clock_ticking_loop_002.mp3" TargetMode="External"/><Relationship Id="rId6" Type="http://schemas.openxmlformats.org/officeDocument/2006/relationships/diagramColors" Target="../diagrams/colors1.xml"/><Relationship Id="rId11" Type="http://schemas.openxmlformats.org/officeDocument/2006/relationships/image" Target="../media/image5.png"/><Relationship Id="rId5" Type="http://schemas.openxmlformats.org/officeDocument/2006/relationships/diagramQuickStyle" Target="../diagrams/quickStyle1.xml"/><Relationship Id="rId10" Type="http://schemas.openxmlformats.org/officeDocument/2006/relationships/diagramColors" Target="../diagrams/colors2.xml"/><Relationship Id="rId4" Type="http://schemas.openxmlformats.org/officeDocument/2006/relationships/diagramLayout" Target="../diagrams/layout1.xml"/><Relationship Id="rId9"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17.xml"/><Relationship Id="rId1" Type="http://schemas.openxmlformats.org/officeDocument/2006/relationships/audio" Target="file:///C:\Users\&#1044;&#1080;&#1085;&#1072;&#1088;&#1072;\Downloads\alarm_clock_ticking_loop_002.mp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500034" y="571480"/>
            <a:ext cx="4214842" cy="193899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latin typeface="Times New Roman" pitchFamily="18" charset="0"/>
                <a:cs typeface="Times New Roman" pitchFamily="18" charset="0"/>
              </a:rPr>
              <a:t>I </a:t>
            </a:r>
            <a:r>
              <a:rPr lang="kk-KZ"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latin typeface="Times New Roman" pitchFamily="18" charset="0"/>
                <a:cs typeface="Times New Roman" pitchFamily="18" charset="0"/>
              </a:rPr>
              <a:t>тоқсан</a:t>
            </a:r>
          </a:p>
          <a:p>
            <a:r>
              <a:rPr lang="kk-KZ"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latin typeface="Times New Roman" pitchFamily="18" charset="0"/>
                <a:cs typeface="Times New Roman" pitchFamily="18" charset="0"/>
              </a:rPr>
              <a:t>қазақ тілі </a:t>
            </a:r>
          </a:p>
          <a:p>
            <a:r>
              <a:rPr lang="kk-KZ"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latin typeface="Times New Roman" pitchFamily="18" charset="0"/>
                <a:cs typeface="Times New Roman" pitchFamily="18" charset="0"/>
              </a:rPr>
              <a:t>Сынып: 4 </a:t>
            </a:r>
            <a:endParaRPr lang="ru-RU"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11" name="Рисунок 10" descr="75.jpg"/>
          <p:cNvPicPr>
            <a:picLocks noChangeAspect="1"/>
          </p:cNvPicPr>
          <p:nvPr/>
        </p:nvPicPr>
        <p:blipFill>
          <a:blip r:embed="rId2" cstate="print"/>
          <a:stretch>
            <a:fillRect/>
          </a:stretch>
        </p:blipFill>
        <p:spPr>
          <a:xfrm>
            <a:off x="4357686" y="1357298"/>
            <a:ext cx="3707144" cy="4809805"/>
          </a:xfrm>
          <a:prstGeom prst="rect">
            <a:avLst/>
          </a:prstGeom>
          <a:ln>
            <a:noFill/>
          </a:ln>
          <a:effectLst>
            <a:outerShdw blurRad="50800" dist="38100" dir="16200000" rotWithShape="0">
              <a:prstClr val="black">
                <a:alpha val="40000"/>
              </a:prstClr>
            </a:outerShdw>
          </a:effectLst>
          <a:scene3d>
            <a:camera prst="orthographicFront">
              <a:rot lat="0" lon="0" rev="0"/>
            </a:camera>
            <a:lightRig rig="contrasting" dir="t">
              <a:rot lat="0" lon="0" rev="7800000"/>
            </a:lightRig>
          </a:scene3d>
          <a:sp3d>
            <a:bevelT w="139700" h="139700"/>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86114" y="-214338"/>
            <a:ext cx="8229600" cy="1143000"/>
          </a:xfrm>
        </p:spPr>
        <p:txBody>
          <a:bodyPr>
            <a:normAutofit/>
          </a:bodyPr>
          <a:lstStyle/>
          <a:p>
            <a:r>
              <a:rPr lang="kk-KZ" sz="2000" dirty="0" smtClean="0"/>
              <a:t>13-тапсырма</a:t>
            </a:r>
            <a:br>
              <a:rPr lang="kk-KZ" sz="2000" dirty="0" smtClean="0"/>
            </a:br>
            <a:r>
              <a:rPr lang="kk-KZ" sz="2000" dirty="0" smtClean="0"/>
              <a:t>Мәтінді оқы </a:t>
            </a:r>
            <a:endParaRPr lang="ru-RU" sz="2000" dirty="0"/>
          </a:p>
        </p:txBody>
      </p:sp>
      <p:sp>
        <p:nvSpPr>
          <p:cNvPr id="3" name="TextBox 2"/>
          <p:cNvSpPr txBox="1"/>
          <p:nvPr/>
        </p:nvSpPr>
        <p:spPr>
          <a:xfrm>
            <a:off x="285720" y="1000108"/>
            <a:ext cx="8358246" cy="1938992"/>
          </a:xfrm>
          <a:prstGeom prst="rect">
            <a:avLst/>
          </a:prstGeom>
          <a:noFill/>
        </p:spPr>
        <p:txBody>
          <a:bodyPr wrap="square" rtlCol="0">
            <a:spAutoFit/>
          </a:bodyPr>
          <a:lstStyle/>
          <a:p>
            <a:r>
              <a:rPr lang="kk-KZ" sz="2400" dirty="0" smtClean="0">
                <a:effectLst>
                  <a:outerShdw blurRad="38100" dist="38100" dir="2700000" algn="tl">
                    <a:srgbClr val="000000">
                      <a:alpha val="43137"/>
                    </a:srgbClr>
                  </a:outerShdw>
                </a:effectLst>
              </a:rPr>
              <a:t>Мен  Қазақ тілімін. Мен сөздік қорға бай, өте көркем тілмін. Мейлінше оралымды, таза тілдердің қатарындамын. Қазір мен мемлекеттік тіл мәртебесіне ие болдым. Жыл өткен сайын қанатымды кеңге жайып, өрістеп келемін. Қазақ елі менімен мақтанады әрі мені құрметтейді.</a:t>
            </a:r>
            <a:endParaRPr lang="ru-RU" sz="2400" dirty="0">
              <a:effectLst>
                <a:outerShdw blurRad="38100" dist="38100" dir="2700000" algn="tl">
                  <a:srgbClr val="000000">
                    <a:alpha val="43137"/>
                  </a:srgbClr>
                </a:outerShdw>
              </a:effectLst>
            </a:endParaRPr>
          </a:p>
        </p:txBody>
      </p:sp>
      <p:sp>
        <p:nvSpPr>
          <p:cNvPr id="4" name="TextBox 3"/>
          <p:cNvSpPr txBox="1"/>
          <p:nvPr/>
        </p:nvSpPr>
        <p:spPr>
          <a:xfrm>
            <a:off x="500034" y="3643314"/>
            <a:ext cx="9144064" cy="1200329"/>
          </a:xfrm>
          <a:prstGeom prst="rect">
            <a:avLst/>
          </a:prstGeom>
          <a:noFill/>
        </p:spPr>
        <p:txBody>
          <a:bodyPr wrap="square" rtlCol="0">
            <a:spAutoFit/>
          </a:bodyPr>
          <a:lstStyle/>
          <a:p>
            <a:r>
              <a:rPr lang="kk-KZ" sz="2400" dirty="0" smtClean="0">
                <a:effectLst>
                  <a:outerShdw blurRad="38100" dist="38100" dir="2700000" algn="tl">
                    <a:srgbClr val="000000">
                      <a:alpha val="43137"/>
                    </a:srgbClr>
                  </a:outerShdw>
                </a:effectLst>
              </a:rPr>
              <a:t>Балалар, бұл мәтін диалог пе әлде монолог пе?</a:t>
            </a:r>
          </a:p>
          <a:p>
            <a:r>
              <a:rPr lang="kk-KZ" sz="2400" dirty="0" smtClean="0">
                <a:effectLst>
                  <a:outerShdw blurRad="38100" dist="38100" dir="2700000" algn="tl">
                    <a:srgbClr val="000000">
                      <a:alpha val="43137"/>
                    </a:srgbClr>
                  </a:outerShdw>
                </a:effectLst>
              </a:rPr>
              <a:t>Дұрыс айтасыздар, монолог екен.</a:t>
            </a:r>
          </a:p>
          <a:p>
            <a:r>
              <a:rPr lang="kk-KZ" sz="2400" dirty="0" smtClean="0">
                <a:effectLst>
                  <a:outerShdw blurRad="38100" dist="38100" dir="2700000" algn="tl">
                    <a:srgbClr val="000000">
                      <a:alpha val="43137"/>
                    </a:srgbClr>
                  </a:outerShdw>
                </a:effectLst>
              </a:rPr>
              <a:t>Ендеше монолог турлы білетінімізді еске түсірейік.</a:t>
            </a:r>
            <a:endParaRPr lang="ru-RU" sz="2400" dirty="0">
              <a:effectLst>
                <a:outerShdw blurRad="38100" dist="38100" dir="2700000" algn="tl">
                  <a:srgbClr val="000000">
                    <a:alpha val="43137"/>
                  </a:srgbClr>
                </a:outerShdw>
              </a:effectLst>
            </a:endParaRPr>
          </a:p>
        </p:txBody>
      </p:sp>
      <p:sp>
        <p:nvSpPr>
          <p:cNvPr id="5" name="TextBox 4"/>
          <p:cNvSpPr txBox="1"/>
          <p:nvPr/>
        </p:nvSpPr>
        <p:spPr>
          <a:xfrm>
            <a:off x="214250" y="5214950"/>
            <a:ext cx="8929750" cy="1477328"/>
          </a:xfrm>
          <a:prstGeom prst="rect">
            <a:avLst/>
          </a:prstGeom>
          <a:noFill/>
        </p:spPr>
        <p:txBody>
          <a:bodyPr wrap="square" rtlCol="0">
            <a:spAutoFit/>
          </a:bodyPr>
          <a:lstStyle/>
          <a:p>
            <a:r>
              <a:rPr lang="kk-KZ" sz="2400" dirty="0" smtClean="0">
                <a:solidFill>
                  <a:srgbClr val="C00000"/>
                </a:solidFill>
                <a:effectLst>
                  <a:outerShdw blurRad="38100" dist="38100" dir="2700000" algn="tl">
                    <a:srgbClr val="000000">
                      <a:alpha val="43137"/>
                    </a:srgbClr>
                  </a:outerShdw>
                </a:effectLst>
              </a:rPr>
              <a:t>Монолог</a:t>
            </a:r>
            <a:r>
              <a:rPr lang="kk-KZ" sz="2400" dirty="0" smtClean="0">
                <a:effectLst>
                  <a:outerShdw blurRad="38100" dist="38100" dir="2700000" algn="tl">
                    <a:srgbClr val="000000">
                      <a:alpha val="43137"/>
                    </a:srgbClr>
                  </a:outerShdw>
                </a:effectLst>
              </a:rPr>
              <a:t> – сөйлеушінің өз ойын бір немесе бірнеше адамға арнап айтатын ауызша сөйлеу әрекеті. Монолог жазбаша түрде де кездеседі.</a:t>
            </a:r>
            <a:endParaRPr lang="ru-RU" sz="2400" dirty="0" smtClean="0">
              <a:effectLst>
                <a:outerShdw blurRad="38100" dist="38100" dir="2700000" algn="tl">
                  <a:srgbClr val="000000">
                    <a:alpha val="43137"/>
                  </a:srgbClr>
                </a:outerShdw>
              </a:effectLst>
            </a:endParaRP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0428" y="0"/>
            <a:ext cx="8229600" cy="1143000"/>
          </a:xfrm>
        </p:spPr>
        <p:txBody>
          <a:bodyPr>
            <a:normAutofit/>
          </a:bodyPr>
          <a:lstStyle/>
          <a:p>
            <a:r>
              <a:rPr lang="kk-KZ" sz="2000" dirty="0" smtClean="0"/>
              <a:t>14 - тапсырма</a:t>
            </a:r>
            <a:r>
              <a:rPr lang="kk-KZ" sz="2800" b="1" dirty="0" smtClean="0">
                <a:effectLst>
                  <a:outerShdw blurRad="38100" dist="38100" dir="2700000" algn="tl">
                    <a:srgbClr val="000000">
                      <a:alpha val="43137"/>
                    </a:srgbClr>
                  </a:outerShdw>
                </a:effectLst>
              </a:rPr>
              <a:t> </a:t>
            </a:r>
            <a:endParaRPr lang="ru-RU" sz="2800" dirty="0">
              <a:effectLst>
                <a:outerShdw blurRad="38100" dist="38100" dir="2700000" algn="tl">
                  <a:srgbClr val="000000">
                    <a:alpha val="43137"/>
                  </a:srgbClr>
                </a:outerShdw>
              </a:effectLst>
            </a:endParaRPr>
          </a:p>
        </p:txBody>
      </p:sp>
      <p:sp>
        <p:nvSpPr>
          <p:cNvPr id="4" name="TextBox 3"/>
          <p:cNvSpPr txBox="1"/>
          <p:nvPr/>
        </p:nvSpPr>
        <p:spPr>
          <a:xfrm>
            <a:off x="571472" y="5000636"/>
            <a:ext cx="7572428" cy="1107996"/>
          </a:xfrm>
          <a:prstGeom prst="rect">
            <a:avLst/>
          </a:prstGeom>
          <a:noFill/>
        </p:spPr>
        <p:txBody>
          <a:bodyPr wrap="square" rtlCol="0">
            <a:spAutoFit/>
          </a:bodyPr>
          <a:lstStyle/>
          <a:p>
            <a:r>
              <a:rPr lang="kk-KZ" sz="2400" b="1" dirty="0" smtClean="0">
                <a:solidFill>
                  <a:schemeClr val="tx2"/>
                </a:solidFill>
              </a:rPr>
              <a:t>Дескриптор: </a:t>
            </a:r>
            <a:r>
              <a:rPr lang="kk-KZ" sz="2400" b="1" dirty="0" smtClean="0">
                <a:solidFill>
                  <a:schemeClr val="tx2"/>
                </a:solidFill>
              </a:rPr>
              <a:t>Тірек сөздерді пайдаланып, </a:t>
            </a:r>
            <a:r>
              <a:rPr lang="kk-KZ" sz="2400" b="1" dirty="0" smtClean="0">
                <a:solidFill>
                  <a:schemeClr val="tx2"/>
                </a:solidFill>
              </a:rPr>
              <a:t>м</a:t>
            </a:r>
            <a:r>
              <a:rPr lang="kk-KZ" sz="2400" b="1" dirty="0" smtClean="0">
                <a:solidFill>
                  <a:schemeClr val="tx2"/>
                </a:solidFill>
              </a:rPr>
              <a:t>онолог </a:t>
            </a:r>
            <a:r>
              <a:rPr lang="kk-KZ" sz="2400" b="1" dirty="0" smtClean="0">
                <a:solidFill>
                  <a:schemeClr val="tx2"/>
                </a:solidFill>
              </a:rPr>
              <a:t>құрай алады.</a:t>
            </a:r>
            <a:endParaRPr lang="ru-RU" sz="2400" b="1" dirty="0" smtClean="0">
              <a:solidFill>
                <a:schemeClr val="tx2"/>
              </a:solidFill>
            </a:endParaRPr>
          </a:p>
          <a:p>
            <a:endParaRPr lang="ru-RU" dirty="0"/>
          </a:p>
        </p:txBody>
      </p:sp>
      <p:sp>
        <p:nvSpPr>
          <p:cNvPr id="6" name="TextBox 5"/>
          <p:cNvSpPr txBox="1"/>
          <p:nvPr/>
        </p:nvSpPr>
        <p:spPr>
          <a:xfrm>
            <a:off x="500034" y="1214422"/>
            <a:ext cx="7929618" cy="2677656"/>
          </a:xfrm>
          <a:prstGeom prst="rect">
            <a:avLst/>
          </a:prstGeom>
          <a:noFill/>
        </p:spPr>
        <p:txBody>
          <a:bodyPr wrap="square" rtlCol="0">
            <a:spAutoFit/>
          </a:bodyPr>
          <a:lstStyle/>
          <a:p>
            <a:r>
              <a:rPr lang="kk-KZ" sz="2800" b="1" dirty="0" smtClean="0"/>
              <a:t>Тірек сөзді пайдаланып, “Мен тәуелсіз елдің ұланымын тақырыбында монолог құрап жаз.</a:t>
            </a:r>
          </a:p>
          <a:p>
            <a:endParaRPr lang="kk-KZ" sz="2800" b="1" dirty="0" smtClean="0"/>
          </a:p>
          <a:p>
            <a:r>
              <a:rPr lang="kk-KZ" sz="2800" b="1" dirty="0" smtClean="0"/>
              <a:t>  </a:t>
            </a:r>
            <a:r>
              <a:rPr lang="kk-KZ" sz="2800" b="1" i="1" dirty="0" smtClean="0"/>
              <a:t>Тірек сөздер</a:t>
            </a:r>
            <a:r>
              <a:rPr lang="kk-KZ" sz="2800" b="1" dirty="0" smtClean="0"/>
              <a:t>: мен, тәуелсіз ел, ұланы, Қазақстан, 1991 жыл, тәуелсіздік, ата-баба арманы, Елбасы, бақытты балалық шақ, әлемге танылу</a:t>
            </a:r>
            <a:endParaRPr lang="ru-RU" sz="2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214282" y="571480"/>
            <a:ext cx="8429684"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0D0D0D"/>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Тақырып</a:t>
            </a:r>
            <a:r>
              <a:rPr kumimoji="0" lang="kk-KZ" sz="2400" b="1" i="0" u="none" strike="noStrike" cap="none" normalizeH="0" dirty="0" smtClean="0">
                <a:ln>
                  <a:noFill/>
                </a:ln>
                <a:solidFill>
                  <a:srgbClr val="0D0D0D"/>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бойынша маған кері байланысты хатпен жолдаңдар</a:t>
            </a:r>
            <a:r>
              <a:rPr kumimoji="0" lang="kk-KZ" sz="2400" b="1" i="0" u="none" strike="noStrike" cap="none" normalizeH="0" baseline="0" dirty="0" smtClean="0">
                <a:ln>
                  <a:noFill/>
                </a:ln>
                <a:solidFill>
                  <a:srgbClr val="0D0D0D"/>
                </a:solidFill>
                <a:effectLst>
                  <a:outerShdw blurRad="38100" dist="38100" dir="2700000" algn="tl">
                    <a:srgbClr val="000000">
                      <a:alpha val="43137"/>
                    </a:srgbClr>
                  </a:outerShdw>
                </a:effectLst>
                <a:latin typeface="Times New Roman" pitchFamily="18" charset="0"/>
                <a:ea typeface="Times New Roman" pitchFamily="18" charset="0"/>
                <a:cs typeface="Times New Roman" pitchFamily="18" charset="0"/>
              </a:rPr>
              <a:t> </a:t>
            </a:r>
            <a:endParaRPr kumimoji="0" lang="kk-KZ" sz="2400" b="1" i="0" u="none" strike="noStrike" cap="none" normalizeH="0" baseline="0" dirty="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pic>
        <p:nvPicPr>
          <p:cNvPr id="5" name="Рисунок 4" descr="C:\Users\Временное по\Downloads\Дети. Шаблон.ә.jpg"/>
          <p:cNvPicPr/>
          <p:nvPr/>
        </p:nvPicPr>
        <p:blipFill>
          <a:blip r:embed="rId2"/>
          <a:srcRect/>
          <a:stretch>
            <a:fillRect/>
          </a:stretch>
        </p:blipFill>
        <p:spPr bwMode="auto">
          <a:xfrm>
            <a:off x="857225" y="2248932"/>
            <a:ext cx="7715304" cy="38947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0"/>
            <a:ext cx="7467600" cy="1143000"/>
          </a:xfrm>
        </p:spPr>
        <p:txBody>
          <a:bodyPr>
            <a:normAutofit/>
          </a:bodyPr>
          <a:lstStyle/>
          <a:p>
            <a:r>
              <a:rPr lang="kk-KZ" sz="3600" b="1" dirty="0" smtClean="0">
                <a:solidFill>
                  <a:schemeClr val="accent1">
                    <a:lumMod val="75000"/>
                  </a:schemeClr>
                </a:solidFill>
              </a:rPr>
              <a:t>1-бөлім:</a:t>
            </a:r>
            <a:r>
              <a:rPr lang="kk-KZ" sz="3600" b="1" dirty="0" smtClean="0">
                <a:solidFill>
                  <a:srgbClr val="C00000"/>
                </a:solidFill>
              </a:rPr>
              <a:t>Менің Отаным – Қазақстан </a:t>
            </a:r>
            <a:endParaRPr lang="ru-RU" sz="3600" b="1" dirty="0"/>
          </a:p>
        </p:txBody>
      </p:sp>
      <p:sp>
        <p:nvSpPr>
          <p:cNvPr id="7" name="Прямоугольник 6"/>
          <p:cNvSpPr/>
          <p:nvPr/>
        </p:nvSpPr>
        <p:spPr>
          <a:xfrm>
            <a:off x="785786" y="928670"/>
            <a:ext cx="7500990" cy="892552"/>
          </a:xfrm>
          <a:prstGeom prst="rect">
            <a:avLst/>
          </a:prstGeom>
        </p:spPr>
        <p:txBody>
          <a:bodyPr wrap="square">
            <a:spAutoFit/>
          </a:bodyPr>
          <a:lstStyle/>
          <a:p>
            <a:r>
              <a:rPr lang="kk-KZ" sz="3200" b="1" dirty="0" smtClean="0">
                <a:solidFill>
                  <a:schemeClr val="accent1">
                    <a:lumMod val="75000"/>
                  </a:schemeClr>
                </a:solidFill>
              </a:rPr>
              <a:t>Тақырыбы:</a:t>
            </a:r>
            <a:r>
              <a:rPr lang="kk-KZ" sz="3200" b="1" dirty="0" smtClean="0">
                <a:solidFill>
                  <a:srgbClr val="C00000"/>
                </a:solidFill>
              </a:rPr>
              <a:t> </a:t>
            </a:r>
            <a:r>
              <a:rPr lang="ru-RU" sz="3200" b="1" dirty="0" smtClean="0">
                <a:solidFill>
                  <a:srgbClr val="C00000"/>
                </a:solidFill>
              </a:rPr>
              <a:t>Монолог </a:t>
            </a:r>
            <a:r>
              <a:rPr lang="ru-RU" sz="3200" b="1" dirty="0" err="1" smtClean="0">
                <a:solidFill>
                  <a:srgbClr val="C00000"/>
                </a:solidFill>
              </a:rPr>
              <a:t>құрай аламын</a:t>
            </a:r>
            <a:r>
              <a:rPr lang="ru-RU" sz="2400" b="1" dirty="0" smtClean="0"/>
              <a:t>.</a:t>
            </a:r>
          </a:p>
          <a:p>
            <a:r>
              <a:rPr lang="kk-KZ" sz="2000" dirty="0" smtClean="0">
                <a:solidFill>
                  <a:srgbClr val="C00000"/>
                </a:solidFill>
              </a:rPr>
              <a:t> </a:t>
            </a:r>
            <a:endParaRPr lang="ru-RU" sz="2000" dirty="0">
              <a:solidFill>
                <a:srgbClr val="C00000"/>
              </a:solidFill>
            </a:endParaRPr>
          </a:p>
        </p:txBody>
      </p:sp>
      <p:sp>
        <p:nvSpPr>
          <p:cNvPr id="10" name="Прямоугольник 9"/>
          <p:cNvSpPr/>
          <p:nvPr/>
        </p:nvSpPr>
        <p:spPr>
          <a:xfrm>
            <a:off x="500034" y="2357430"/>
            <a:ext cx="7215238" cy="1508105"/>
          </a:xfrm>
          <a:prstGeom prst="rect">
            <a:avLst/>
          </a:prstGeom>
        </p:spPr>
        <p:txBody>
          <a:bodyPr wrap="square">
            <a:spAutoFit/>
          </a:bodyPr>
          <a:lstStyle/>
          <a:p>
            <a:r>
              <a:rPr lang="kk-KZ" sz="3200" b="1" dirty="0" smtClean="0">
                <a:solidFill>
                  <a:schemeClr val="accent1">
                    <a:lumMod val="75000"/>
                  </a:schemeClr>
                </a:solidFill>
              </a:rPr>
              <a:t>Осы сабақ арқылы жүзеге асатын оқу мақсаттары :</a:t>
            </a:r>
          </a:p>
          <a:p>
            <a:endParaRPr lang="ru-RU" sz="2800" b="1" dirty="0">
              <a:solidFill>
                <a:schemeClr val="accent1">
                  <a:lumMod val="75000"/>
                </a:schemeClr>
              </a:solidFill>
            </a:endParaRPr>
          </a:p>
        </p:txBody>
      </p:sp>
      <p:sp>
        <p:nvSpPr>
          <p:cNvPr id="25601" name="Rectangle 1"/>
          <p:cNvSpPr>
            <a:spLocks noChangeArrowheads="1"/>
          </p:cNvSpPr>
          <p:nvPr/>
        </p:nvSpPr>
        <p:spPr bwMode="auto">
          <a:xfrm>
            <a:off x="785786" y="3429000"/>
            <a:ext cx="7358114" cy="1384995"/>
          </a:xfrm>
          <a:prstGeom prst="rect">
            <a:avLst/>
          </a:prstGeom>
          <a:noFill/>
          <a:ln w="9525">
            <a:noFill/>
            <a:miter lim="800000"/>
            <a:headEnd/>
            <a:tailEnd/>
          </a:ln>
          <a:effectLst>
            <a:outerShdw blurRad="50800" dist="38100" dir="8100000" algn="tr" rotWithShape="0">
              <a:prstClr val="black">
                <a:alpha val="40000"/>
              </a:prstClr>
            </a:outerShdw>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Берілген тақырып бойынша әңгіме құрау.</a:t>
            </a:r>
          </a:p>
          <a:p>
            <a:pPr marL="0" marR="0" lvl="0" indent="0" algn="l" defTabSz="914400" rtl="0" eaLnBrk="0" fontAlgn="base" latinLnBrk="0" hangingPunct="0">
              <a:lnSpc>
                <a:spcPct val="100000"/>
              </a:lnSpc>
              <a:spcBef>
                <a:spcPct val="0"/>
              </a:spcBef>
              <a:spcAft>
                <a:spcPct val="0"/>
              </a:spcAft>
              <a:buClrTx/>
              <a:buSzTx/>
              <a:buFontTx/>
              <a:buNone/>
              <a:tabLst/>
            </a:pPr>
            <a:r>
              <a:rPr lang="kk-KZ" sz="2800" dirty="0" smtClean="0">
                <a:latin typeface="Times New Roman" pitchFamily="18" charset="0"/>
                <a:ea typeface="Times New Roman" pitchFamily="18" charset="0"/>
                <a:cs typeface="Times New Roman" pitchFamily="18" charset="0"/>
              </a:rPr>
              <a:t>  Т</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ірек сөздер мен жоспарды пайдалана отырып, монолог </a:t>
            </a:r>
            <a:r>
              <a:rPr kumimoji="0" lang="kk-KZ" sz="28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құрау</a:t>
            </a:r>
            <a:r>
              <a:rPr lang="ru-RU" sz="2800" dirty="0" smtClean="0">
                <a:latin typeface="Times New Roman" pitchFamily="18" charset="0"/>
                <a:ea typeface="Times New Roman" pitchFamily="18" charset="0"/>
                <a:cs typeface="Times New Roman" pitchFamily="18" charset="0"/>
              </a:rPr>
              <a:t>.</a:t>
            </a:r>
            <a:endParaRPr kumimoji="0" lang="ru-RU" sz="2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85852" y="428604"/>
            <a:ext cx="6172200" cy="751354"/>
          </a:xfrm>
        </p:spPr>
        <p:txBody>
          <a:bodyPr>
            <a:normAutofit/>
          </a:bodyPr>
          <a:lstStyle/>
          <a:p>
            <a:r>
              <a:rPr lang="kk-KZ" sz="3600" b="1" dirty="0" smtClean="0">
                <a:solidFill>
                  <a:schemeClr val="accent1">
                    <a:lumMod val="75000"/>
                  </a:schemeClr>
                </a:solidFill>
              </a:rPr>
              <a:t>Бағалау критерийлері</a:t>
            </a:r>
            <a:endParaRPr lang="ru-RU" sz="3600" b="1" dirty="0">
              <a:solidFill>
                <a:schemeClr val="accent1">
                  <a:lumMod val="75000"/>
                </a:schemeClr>
              </a:solidFill>
            </a:endParaRPr>
          </a:p>
        </p:txBody>
      </p:sp>
      <p:sp>
        <p:nvSpPr>
          <p:cNvPr id="11" name="Прямоугольник 10"/>
          <p:cNvSpPr/>
          <p:nvPr/>
        </p:nvSpPr>
        <p:spPr>
          <a:xfrm>
            <a:off x="1142976" y="1714488"/>
            <a:ext cx="6429420" cy="11430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a:p>
        </p:txBody>
      </p:sp>
      <p:sp>
        <p:nvSpPr>
          <p:cNvPr id="12" name="Прямоугольник 11"/>
          <p:cNvSpPr/>
          <p:nvPr/>
        </p:nvSpPr>
        <p:spPr>
          <a:xfrm>
            <a:off x="1214414" y="3429000"/>
            <a:ext cx="6429420" cy="11430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a:p>
        </p:txBody>
      </p:sp>
      <p:sp>
        <p:nvSpPr>
          <p:cNvPr id="13" name="Прямоугольник 12"/>
          <p:cNvSpPr/>
          <p:nvPr/>
        </p:nvSpPr>
        <p:spPr>
          <a:xfrm>
            <a:off x="1357290" y="5143512"/>
            <a:ext cx="6429420" cy="11430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a:p>
        </p:txBody>
      </p:sp>
      <p:sp>
        <p:nvSpPr>
          <p:cNvPr id="14" name="Скругленный прямоугольник 13"/>
          <p:cNvSpPr/>
          <p:nvPr/>
        </p:nvSpPr>
        <p:spPr>
          <a:xfrm>
            <a:off x="2168158" y="1523987"/>
            <a:ext cx="5761428" cy="10477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err="1" smtClean="0">
                <a:solidFill>
                  <a:schemeClr val="tx1"/>
                </a:solidFill>
              </a:rPr>
              <a:t>Диалогке</a:t>
            </a:r>
            <a:r>
              <a:rPr lang="ru-RU" sz="2800" b="1" dirty="0" smtClean="0">
                <a:solidFill>
                  <a:schemeClr val="tx1"/>
                </a:solidFill>
              </a:rPr>
              <a:t> </a:t>
            </a:r>
            <a:r>
              <a:rPr lang="ru-RU" sz="2800" b="1" dirty="0" err="1" smtClean="0">
                <a:solidFill>
                  <a:schemeClr val="tx1"/>
                </a:solidFill>
              </a:rPr>
              <a:t>қатысады</a:t>
            </a:r>
            <a:endParaRPr lang="ru-RU" sz="2800" b="1" dirty="0">
              <a:solidFill>
                <a:schemeClr val="tx1"/>
              </a:solidFill>
            </a:endParaRPr>
          </a:p>
        </p:txBody>
      </p:sp>
      <p:sp>
        <p:nvSpPr>
          <p:cNvPr id="15" name="Скругленный прямоугольник 14"/>
          <p:cNvSpPr/>
          <p:nvPr/>
        </p:nvSpPr>
        <p:spPr>
          <a:xfrm>
            <a:off x="2811100" y="4810135"/>
            <a:ext cx="5761428" cy="10477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000" b="1" dirty="0" smtClean="0">
                <a:solidFill>
                  <a:schemeClr val="tx1"/>
                </a:solidFill>
              </a:rPr>
              <a:t>Оқу мақсатына сәйкес дауыстап, түсініп, іштей, мәнерлеп, сын тұрғысынан бағалап, көз жүгіртіп оқу дағдылары жетілдіріледі</a:t>
            </a:r>
            <a:endParaRPr lang="ru-RU" sz="2000" b="1" dirty="0">
              <a:solidFill>
                <a:schemeClr val="tx1"/>
              </a:solidFill>
            </a:endParaRPr>
          </a:p>
        </p:txBody>
      </p:sp>
      <p:sp>
        <p:nvSpPr>
          <p:cNvPr id="16" name="Скругленный прямоугольник 15"/>
          <p:cNvSpPr/>
          <p:nvPr/>
        </p:nvSpPr>
        <p:spPr>
          <a:xfrm>
            <a:off x="2525348" y="3167061"/>
            <a:ext cx="5761428" cy="10477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a:p>
        </p:txBody>
      </p:sp>
      <p:sp>
        <p:nvSpPr>
          <p:cNvPr id="17" name="Rectangle 1"/>
          <p:cNvSpPr>
            <a:spLocks noChangeArrowheads="1"/>
          </p:cNvSpPr>
          <p:nvPr/>
        </p:nvSpPr>
        <p:spPr bwMode="auto">
          <a:xfrm>
            <a:off x="3110768" y="3152002"/>
            <a:ext cx="4675942"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pPr>
            <a:r>
              <a:rPr kumimoji="0" lang="ru-RU"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Берілген</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тақырып бойынша</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өз көзқарасын білдіріп</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ой </a:t>
            </a:r>
            <a:r>
              <a:rPr kumimoji="0" lang="ru-RU"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қорыту жасай</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2000"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алады</a:t>
            </a:r>
            <a:r>
              <a:rPr kumimoji="0" lang="ru-RU"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ru-RU" sz="20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smtClean="0">
                <a:solidFill>
                  <a:schemeClr val="accent1">
                    <a:lumMod val="75000"/>
                  </a:schemeClr>
                </a:solidFill>
              </a:rPr>
              <a:t/>
            </a:r>
            <a:br>
              <a:rPr lang="kk-KZ" dirty="0" smtClean="0">
                <a:solidFill>
                  <a:schemeClr val="accent1">
                    <a:lumMod val="75000"/>
                  </a:schemeClr>
                </a:solidFill>
              </a:rPr>
            </a:br>
            <a:r>
              <a:rPr lang="kk-KZ" dirty="0" smtClean="0">
                <a:solidFill>
                  <a:schemeClr val="accent1">
                    <a:lumMod val="75000"/>
                  </a:schemeClr>
                </a:solidFill>
              </a:rPr>
              <a:t>Ресурс – бейнеролик </a:t>
            </a:r>
            <a:endParaRPr lang="ru-RU" dirty="0"/>
          </a:p>
        </p:txBody>
      </p:sp>
      <p:pic>
        <p:nvPicPr>
          <p:cNvPr id="3" name="YouCut_20200725_221835581.mp4">
            <a:hlinkClick r:id="" action="ppaction://media"/>
          </p:cNvPr>
          <p:cNvPicPr>
            <a:picLocks noRot="1" noChangeAspect="1"/>
          </p:cNvPicPr>
          <p:nvPr>
            <a:videoFile r:link="rId1"/>
          </p:nvPr>
        </p:nvPicPr>
        <p:blipFill>
          <a:blip r:embed="rId3"/>
          <a:stretch>
            <a:fillRect/>
          </a:stretch>
        </p:blipFill>
        <p:spPr>
          <a:xfrm>
            <a:off x="381447" y="1643050"/>
            <a:ext cx="8203940" cy="471490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14414" y="500042"/>
            <a:ext cx="6172200" cy="822792"/>
          </a:xfrm>
        </p:spPr>
        <p:txBody>
          <a:bodyPr>
            <a:normAutofit/>
          </a:bodyPr>
          <a:lstStyle/>
          <a:p>
            <a:r>
              <a:rPr lang="ru-RU" sz="4000" b="1" dirty="0" smtClean="0">
                <a:solidFill>
                  <a:schemeClr val="accent1">
                    <a:lumMod val="75000"/>
                  </a:schemeClr>
                </a:solidFill>
              </a:rPr>
              <a:t>С</a:t>
            </a:r>
            <a:r>
              <a:rPr lang="kk-KZ" sz="4000" b="1" dirty="0" smtClean="0">
                <a:solidFill>
                  <a:schemeClr val="accent1">
                    <a:lumMod val="75000"/>
                  </a:schemeClr>
                </a:solidFill>
              </a:rPr>
              <a:t>өйлеудің түрлері </a:t>
            </a:r>
            <a:endParaRPr lang="ru-RU" sz="4000" b="1" dirty="0">
              <a:solidFill>
                <a:schemeClr val="accent1">
                  <a:lumMod val="75000"/>
                </a:schemeClr>
              </a:solidFill>
            </a:endParaRPr>
          </a:p>
        </p:txBody>
      </p:sp>
      <p:sp>
        <p:nvSpPr>
          <p:cNvPr id="5" name="TextBox 4"/>
          <p:cNvSpPr txBox="1"/>
          <p:nvPr/>
        </p:nvSpPr>
        <p:spPr>
          <a:xfrm>
            <a:off x="714348" y="2143116"/>
            <a:ext cx="3286148" cy="1384995"/>
          </a:xfrm>
          <a:prstGeom prst="rect">
            <a:avLst/>
          </a:prstGeom>
          <a:noFill/>
        </p:spPr>
        <p:txBody>
          <a:bodyPr wrap="square" rtlCol="0">
            <a:spAutoFit/>
          </a:bodyPr>
          <a:lstStyle/>
          <a:p>
            <a:r>
              <a:rPr lang="kk-KZ" sz="2800" dirty="0" smtClean="0">
                <a:effectLst>
                  <a:outerShdw blurRad="38100" dist="38100" dir="2700000" algn="tl">
                    <a:srgbClr val="000000">
                      <a:alpha val="43137"/>
                    </a:srgbClr>
                  </a:outerShdw>
                </a:effectLst>
              </a:rPr>
              <a:t>Диалог – екі, немесе бірнеше адамның сөйлесуі. </a:t>
            </a:r>
          </a:p>
        </p:txBody>
      </p:sp>
      <p:cxnSp>
        <p:nvCxnSpPr>
          <p:cNvPr id="6" name="Соединительная линия уступом 5"/>
          <p:cNvCxnSpPr/>
          <p:nvPr/>
        </p:nvCxnSpPr>
        <p:spPr>
          <a:xfrm rot="10800000" flipV="1">
            <a:off x="1928794" y="1357298"/>
            <a:ext cx="1285884" cy="57150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Соединительная линия уступом 11"/>
          <p:cNvCxnSpPr/>
          <p:nvPr/>
        </p:nvCxnSpPr>
        <p:spPr>
          <a:xfrm>
            <a:off x="5715008" y="1357298"/>
            <a:ext cx="1357322" cy="57150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857752" y="2071678"/>
            <a:ext cx="4000528" cy="2308324"/>
          </a:xfrm>
          <a:prstGeom prst="rect">
            <a:avLst/>
          </a:prstGeom>
          <a:noFill/>
        </p:spPr>
        <p:txBody>
          <a:bodyPr wrap="square" rtlCol="0">
            <a:spAutoFit/>
          </a:bodyPr>
          <a:lstStyle/>
          <a:p>
            <a:r>
              <a:rPr lang="kk-KZ" sz="2400" dirty="0" smtClean="0">
                <a:effectLst>
                  <a:outerShdw blurRad="38100" dist="38100" dir="2700000" algn="tl">
                    <a:srgbClr val="000000">
                      <a:alpha val="43137"/>
                    </a:srgbClr>
                  </a:outerShdw>
                </a:effectLst>
              </a:rPr>
              <a:t>Монолог – </a:t>
            </a:r>
            <a:r>
              <a:rPr lang="kk-KZ" sz="2400" dirty="0" smtClean="0">
                <a:effectLst>
                  <a:outerShdw blurRad="38100" dist="38100" dir="2700000" algn="tl">
                    <a:srgbClr val="000000">
                      <a:alpha val="43137"/>
                    </a:srgbClr>
                  </a:outerShdw>
                </a:effectLst>
              </a:rPr>
              <a:t>сөйлеушінің өз ойын бір немесе бірнеше адамға арнап айтатын ауызша сөйлеу әрекеті. Монолог жазбаша түрде де кездеседі.</a:t>
            </a:r>
            <a:endParaRPr lang="ru-RU" sz="2400" dirty="0">
              <a:effectLst>
                <a:outerShdw blurRad="38100" dist="38100" dir="2700000" algn="tl">
                  <a:srgbClr val="000000">
                    <a:alpha val="43137"/>
                  </a:srgbClr>
                </a:outerShdw>
              </a:effectLst>
            </a:endParaRPr>
          </a:p>
        </p:txBody>
      </p:sp>
      <p:pic>
        <p:nvPicPr>
          <p:cNvPr id="1026" name="Picture 2"/>
          <p:cNvPicPr>
            <a:picLocks noChangeAspect="1" noChangeArrowheads="1"/>
          </p:cNvPicPr>
          <p:nvPr/>
        </p:nvPicPr>
        <p:blipFill>
          <a:blip r:embed="rId2"/>
          <a:srcRect/>
          <a:stretch>
            <a:fillRect/>
          </a:stretch>
        </p:blipFill>
        <p:spPr bwMode="auto">
          <a:xfrm>
            <a:off x="642910" y="3714752"/>
            <a:ext cx="2714644" cy="2559923"/>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5357818" y="4336282"/>
            <a:ext cx="2571768" cy="212644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4544" y="0"/>
            <a:ext cx="8229600" cy="1143000"/>
          </a:xfrm>
        </p:spPr>
        <p:txBody>
          <a:bodyPr>
            <a:noAutofit/>
          </a:bodyPr>
          <a:lstStyle/>
          <a:p>
            <a:r>
              <a:rPr lang="kk-KZ" sz="2400" b="1" dirty="0" smtClean="0">
                <a:solidFill>
                  <a:schemeClr val="accent1">
                    <a:lumMod val="75000"/>
                  </a:schemeClr>
                </a:solidFill>
              </a:rPr>
              <a:t>Оқулықпен жұмыс  </a:t>
            </a:r>
            <a:r>
              <a:rPr lang="kk-KZ" sz="2400" b="1" dirty="0" smtClean="0">
                <a:solidFill>
                  <a:schemeClr val="accent1">
                    <a:lumMod val="75000"/>
                  </a:schemeClr>
                </a:solidFill>
              </a:rPr>
              <a:t/>
            </a:r>
            <a:br>
              <a:rPr lang="kk-KZ" sz="2400" b="1" dirty="0" smtClean="0">
                <a:solidFill>
                  <a:schemeClr val="accent1">
                    <a:lumMod val="75000"/>
                  </a:schemeClr>
                </a:solidFill>
              </a:rPr>
            </a:br>
            <a:r>
              <a:rPr lang="kk-KZ" sz="2400" b="1" dirty="0" smtClean="0">
                <a:solidFill>
                  <a:schemeClr val="accent1">
                    <a:lumMod val="75000"/>
                  </a:schemeClr>
                </a:solidFill>
              </a:rPr>
              <a:t>   Мәтінді </a:t>
            </a:r>
            <a:r>
              <a:rPr lang="kk-KZ" sz="2400" b="1" dirty="0" smtClean="0">
                <a:solidFill>
                  <a:schemeClr val="accent1">
                    <a:lumMod val="75000"/>
                  </a:schemeClr>
                </a:solidFill>
              </a:rPr>
              <a:t>мәнерлеп оқу </a:t>
            </a:r>
            <a:endParaRPr lang="ru-RU" sz="2400" dirty="0"/>
          </a:p>
        </p:txBody>
      </p:sp>
      <p:sp>
        <p:nvSpPr>
          <p:cNvPr id="6" name="TextBox 5"/>
          <p:cNvSpPr txBox="1"/>
          <p:nvPr/>
        </p:nvSpPr>
        <p:spPr>
          <a:xfrm>
            <a:off x="714348" y="1214422"/>
            <a:ext cx="7572428" cy="5262979"/>
          </a:xfrm>
          <a:prstGeom prst="rect">
            <a:avLst/>
          </a:prstGeom>
          <a:noFill/>
        </p:spPr>
        <p:txBody>
          <a:bodyPr wrap="square" rtlCol="0">
            <a:spAutoFit/>
          </a:bodyPr>
          <a:lstStyle/>
          <a:p>
            <a:r>
              <a:rPr lang="kk-KZ" dirty="0" smtClean="0"/>
              <a:t>   </a:t>
            </a:r>
            <a:r>
              <a:rPr lang="kk-KZ" sz="2400" dirty="0" smtClean="0">
                <a:effectLst>
                  <a:outerShdw blurRad="38100" dist="38100" dir="2700000" algn="tl">
                    <a:srgbClr val="000000">
                      <a:alpha val="43137"/>
                    </a:srgbClr>
                  </a:outerShdw>
                </a:effectLst>
              </a:rPr>
              <a:t>Өте ертеде бір дана қария дүниеден өтерінде қасына ұлын шақырып алып:</a:t>
            </a:r>
          </a:p>
          <a:p>
            <a:r>
              <a:rPr lang="kk-KZ" sz="2400" dirty="0" smtClean="0">
                <a:effectLst>
                  <a:outerShdw blurRad="38100" dist="38100" dir="2700000" algn="tl">
                    <a:srgbClr val="000000">
                      <a:alpha val="43137"/>
                    </a:srgbClr>
                  </a:outerShdw>
                </a:effectLst>
              </a:rPr>
              <a:t>   - Балам, дүниемен қоштасар күнім жақын. Өзіңе қалдырып бара жатқан асыл қазынам бар. Сен соны іздеп тап, ұқыпты пайдалан, ұқсатып қолдан, - депті.</a:t>
            </a:r>
          </a:p>
          <a:p>
            <a:r>
              <a:rPr lang="kk-KZ" sz="2400" dirty="0" smtClean="0">
                <a:effectLst>
                  <a:outerShdw blurRad="38100" dist="38100" dir="2700000" algn="tl">
                    <a:srgbClr val="000000">
                      <a:alpha val="43137"/>
                    </a:srgbClr>
                  </a:outerShdw>
                </a:effectLst>
              </a:rPr>
              <a:t>      Күндердің күнінде бала әке қалдырған қазынаны іздеймін деп әбден шаршайды. Бірақ әкеден қалған қазына таптырмайды. Амалы таусылған бала ел ішіндегі көпті көрген бір қариядан ақыл сұрай барады.</a:t>
            </a:r>
          </a:p>
          <a:p>
            <a:r>
              <a:rPr lang="kk-KZ" sz="2400" dirty="0" smtClean="0">
                <a:effectLst>
                  <a:outerShdw blurRad="38100" dist="38100" dir="2700000" algn="tl">
                    <a:srgbClr val="000000">
                      <a:alpha val="43137"/>
                    </a:srgbClr>
                  </a:outerShdw>
                </a:effectLst>
              </a:rPr>
              <a:t>   - Әкеңнің сөзі рас, балам. Оның саған қалдырған қазына-мұрасы – тіл. Әкең сөзге шешен кісі еді ғой. Бәріміз де сөз асылын сенің әкеңнен үйрендік. Тілден қымбат қазына жоқ, - деп, кемеңгер қария аталы сөздің шешуін тапты. </a:t>
            </a:r>
            <a:endParaRPr lang="ru-RU" sz="2400" dirty="0">
              <a:effectLst>
                <a:outerShdw blurRad="38100" dist="38100" dir="2700000" algn="tl">
                  <a:srgbClr val="000000">
                    <a:alpha val="43137"/>
                  </a:srgbClr>
                </a:outerShdw>
              </a:effectLst>
            </a:endParaRPr>
          </a:p>
        </p:txBody>
      </p:sp>
      <p:sp>
        <p:nvSpPr>
          <p:cNvPr id="5" name="TextBox 4"/>
          <p:cNvSpPr txBox="1"/>
          <p:nvPr/>
        </p:nvSpPr>
        <p:spPr>
          <a:xfrm>
            <a:off x="4857752" y="6143644"/>
            <a:ext cx="4000528" cy="369332"/>
          </a:xfrm>
          <a:prstGeom prst="rect">
            <a:avLst/>
          </a:prstGeom>
          <a:noFill/>
        </p:spPr>
        <p:txBody>
          <a:bodyPr wrap="square" rtlCol="0">
            <a:spAutoFit/>
          </a:bodyPr>
          <a:lstStyle/>
          <a:p>
            <a:r>
              <a:rPr lang="kk-KZ" dirty="0" smtClean="0"/>
              <a:t>Ол не? Бұл кім? Кітабынан </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0"/>
            <a:ext cx="8229600" cy="1143000"/>
          </a:xfrm>
        </p:spPr>
        <p:txBody>
          <a:bodyPr>
            <a:normAutofit/>
          </a:bodyPr>
          <a:lstStyle/>
          <a:p>
            <a:r>
              <a:rPr lang="kk-KZ" sz="2800" b="1" dirty="0" smtClean="0">
                <a:solidFill>
                  <a:schemeClr val="accent1">
                    <a:lumMod val="75000"/>
                  </a:schemeClr>
                </a:solidFill>
              </a:rPr>
              <a:t>Мәтін бойынша сұрақтар </a:t>
            </a:r>
            <a:endParaRPr lang="ru-RU" sz="2800" b="1" dirty="0">
              <a:solidFill>
                <a:schemeClr val="accent1">
                  <a:lumMod val="75000"/>
                </a:schemeClr>
              </a:solidFill>
            </a:endParaRPr>
          </a:p>
        </p:txBody>
      </p:sp>
      <p:sp>
        <p:nvSpPr>
          <p:cNvPr id="4" name="TextBox 3"/>
          <p:cNvSpPr txBox="1"/>
          <p:nvPr/>
        </p:nvSpPr>
        <p:spPr>
          <a:xfrm>
            <a:off x="642910" y="857232"/>
            <a:ext cx="3714776" cy="461665"/>
          </a:xfrm>
          <a:prstGeom prst="rect">
            <a:avLst/>
          </a:prstGeom>
          <a:noFill/>
        </p:spPr>
        <p:txBody>
          <a:bodyPr wrap="square" rtlCol="0">
            <a:spAutoFit/>
          </a:bodyPr>
          <a:lstStyle/>
          <a:p>
            <a:r>
              <a:rPr lang="kk-KZ" sz="2400" b="1" dirty="0" smtClean="0">
                <a:effectLst>
                  <a:outerShdw blurRad="38100" dist="38100" dir="2700000" algn="tl">
                    <a:srgbClr val="000000">
                      <a:alpha val="43137"/>
                    </a:srgbClr>
                  </a:outerShdw>
                </a:effectLst>
              </a:rPr>
              <a:t>1.Мәтін кім туралы?</a:t>
            </a:r>
            <a:endParaRPr lang="ru-RU" sz="2400" b="1" dirty="0">
              <a:effectLst>
                <a:outerShdw blurRad="38100" dist="38100" dir="2700000" algn="tl">
                  <a:srgbClr val="000000">
                    <a:alpha val="43137"/>
                  </a:srgbClr>
                </a:outerShdw>
              </a:effectLst>
            </a:endParaRPr>
          </a:p>
        </p:txBody>
      </p:sp>
      <p:graphicFrame>
        <p:nvGraphicFramePr>
          <p:cNvPr id="6" name="Схема 5"/>
          <p:cNvGraphicFramePr/>
          <p:nvPr/>
        </p:nvGraphicFramePr>
        <p:xfrm>
          <a:off x="785786" y="1357298"/>
          <a:ext cx="8001056" cy="19288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285720" y="3357562"/>
            <a:ext cx="9144000" cy="830997"/>
          </a:xfrm>
          <a:prstGeom prst="rect">
            <a:avLst/>
          </a:prstGeom>
          <a:noFill/>
        </p:spPr>
        <p:txBody>
          <a:bodyPr wrap="square" rtlCol="0">
            <a:spAutoFit/>
          </a:bodyPr>
          <a:lstStyle/>
          <a:p>
            <a:r>
              <a:rPr lang="kk-KZ" sz="2400" b="1" dirty="0" smtClean="0">
                <a:effectLst>
                  <a:outerShdw blurRad="38100" dist="38100" dir="2700000" algn="tl">
                    <a:srgbClr val="000000">
                      <a:alpha val="43137"/>
                    </a:srgbClr>
                  </a:outerShdw>
                </a:effectLst>
              </a:rPr>
              <a:t>2.Қайсысы мәтіндегі  негізгі ойдың қысқаша атауы  болатынын таңда.</a:t>
            </a:r>
            <a:endParaRPr lang="ru-RU" sz="2400" b="1" dirty="0">
              <a:effectLst>
                <a:outerShdw blurRad="38100" dist="38100" dir="2700000" algn="tl">
                  <a:srgbClr val="000000">
                    <a:alpha val="43137"/>
                  </a:srgbClr>
                </a:outerShdw>
              </a:effectLst>
            </a:endParaRPr>
          </a:p>
        </p:txBody>
      </p:sp>
      <p:graphicFrame>
        <p:nvGraphicFramePr>
          <p:cNvPr id="10" name="Схема 9"/>
          <p:cNvGraphicFramePr/>
          <p:nvPr/>
        </p:nvGraphicFramePr>
        <p:xfrm>
          <a:off x="500034" y="4000504"/>
          <a:ext cx="8334412" cy="18573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Плюс 8"/>
          <p:cNvSpPr/>
          <p:nvPr/>
        </p:nvSpPr>
        <p:spPr>
          <a:xfrm>
            <a:off x="7358082" y="2000240"/>
            <a:ext cx="857256" cy="785818"/>
          </a:xfrm>
          <a:prstGeom prst="mathPlus">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люс 10"/>
          <p:cNvSpPr/>
          <p:nvPr/>
        </p:nvSpPr>
        <p:spPr>
          <a:xfrm>
            <a:off x="7286644" y="4572008"/>
            <a:ext cx="857256" cy="785818"/>
          </a:xfrm>
          <a:prstGeom prst="mathPlus">
            <a:avLst/>
          </a:prstGeom>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TextBox 11"/>
          <p:cNvSpPr txBox="1"/>
          <p:nvPr/>
        </p:nvSpPr>
        <p:spPr>
          <a:xfrm>
            <a:off x="500034" y="6072206"/>
            <a:ext cx="5786478" cy="461665"/>
          </a:xfrm>
          <a:prstGeom prst="rect">
            <a:avLst/>
          </a:prstGeom>
          <a:noFill/>
        </p:spPr>
        <p:txBody>
          <a:bodyPr wrap="square" rtlCol="0">
            <a:spAutoFit/>
          </a:bodyPr>
          <a:lstStyle/>
          <a:p>
            <a:r>
              <a:rPr lang="kk-KZ" sz="2400" b="1" dirty="0" smtClean="0">
                <a:effectLst>
                  <a:outerShdw blurRad="38100" dist="38100" dir="2700000" algn="tl">
                    <a:srgbClr val="000000">
                      <a:alpha val="43137"/>
                    </a:srgbClr>
                  </a:outerShdw>
                </a:effectLst>
              </a:rPr>
              <a:t>3.Негізгі ой айтылған бөлікті көшіріп жаз.</a:t>
            </a:r>
            <a:endParaRPr lang="ru-RU" sz="2400" b="1" dirty="0">
              <a:effectLst>
                <a:outerShdw blurRad="38100" dist="38100" dir="2700000" algn="tl">
                  <a:srgbClr val="000000">
                    <a:alpha val="43137"/>
                  </a:srgbClr>
                </a:outerShdw>
              </a:effectLst>
            </a:endParaRPr>
          </a:p>
        </p:txBody>
      </p:sp>
      <p:pic>
        <p:nvPicPr>
          <p:cNvPr id="13" name="alarm_clock_ticking_loop_002.mp3">
            <a:hlinkClick r:id="" action="ppaction://media"/>
          </p:cNvPr>
          <p:cNvPicPr>
            <a:picLocks noRot="1" noChangeAspect="1"/>
          </p:cNvPicPr>
          <p:nvPr>
            <a:audioFile r:link="rId1"/>
          </p:nvPr>
        </p:nvPicPr>
        <p:blipFill>
          <a:blip r:embed="rId11"/>
          <a:stretch>
            <a:fillRect/>
          </a:stretch>
        </p:blipFill>
        <p:spPr>
          <a:xfrm>
            <a:off x="7858148" y="6072206"/>
            <a:ext cx="509590" cy="5095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3" restart="whenNotActive" fill="hold" evtFilter="cancelBubble" nodeType="interactiveSeq">
                <p:stCondLst>
                  <p:cond evt="onClick" delay="0">
                    <p:tgtEl>
                      <p:spTgt spid="13"/>
                    </p:tgtEl>
                  </p:cond>
                </p:stCondLst>
                <p:endSync evt="end" delay="0">
                  <p:rtn val="all"/>
                </p:endSync>
                <p:childTnLst>
                  <p:par>
                    <p:cTn id="14" fill="hold">
                      <p:stCondLst>
                        <p:cond delay="0"/>
                      </p:stCondLst>
                      <p:childTnLst>
                        <p:par>
                          <p:cTn id="15" fill="hold">
                            <p:stCondLst>
                              <p:cond delay="0"/>
                            </p:stCondLst>
                            <p:childTnLst>
                              <p:par>
                                <p:cTn id="16" presetID="1" presetClass="mediacall" presetSubtype="0" fill="hold" nodeType="clickEffect">
                                  <p:stCondLst>
                                    <p:cond delay="0"/>
                                  </p:stCondLst>
                                  <p:childTnLst>
                                    <p:cmd type="call" cmd="playFrom(0.0)">
                                      <p:cBhvr>
                                        <p:cTn id="17" dur="19608" fill="hold"/>
                                        <p:tgtEl>
                                          <p:spTgt spid="13"/>
                                        </p:tgtEl>
                                      </p:cBhvr>
                                    </p:cmd>
                                  </p:childTnLst>
                                </p:cTn>
                              </p:par>
                            </p:childTnLst>
                          </p:cTn>
                        </p:par>
                      </p:childTnLst>
                    </p:cTn>
                  </p:par>
                </p:childTnLst>
              </p:cTn>
              <p:nextCondLst>
                <p:cond evt="onClick" delay="0">
                  <p:tgtEl>
                    <p:spTgt spid="13"/>
                  </p:tgtEl>
                </p:cond>
              </p:nextCondLst>
            </p:seq>
            <p:audio>
              <p:cMediaNode>
                <p:cTn id="18" fill="hold" display="0">
                  <p:stCondLst>
                    <p:cond delay="indefinite"/>
                  </p:stCondLst>
                  <p:endCondLst>
                    <p:cond evt="onNext" delay="0">
                      <p:tgtEl>
                        <p:sldTgt/>
                      </p:tgtEl>
                    </p:cond>
                    <p:cond evt="onPrev" delay="0">
                      <p:tgtEl>
                        <p:sldTgt/>
                      </p:tgtEl>
                    </p:cond>
                    <p:cond evt="onStopAudio" delay="0">
                      <p:tgtEl>
                        <p:sldTgt/>
                      </p:tgtEl>
                    </p:cond>
                  </p:endCondLst>
                </p:cTn>
                <p:tgtEl>
                  <p:spTgt spid="13"/>
                </p:tgtEl>
              </p:cMediaNode>
            </p:audio>
          </p:childTnLst>
        </p:cTn>
      </p:par>
    </p:tnLst>
    <p:bldLst>
      <p:bldP spid="9"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3214710" cy="989034"/>
          </a:xfrm>
        </p:spPr>
        <p:txBody>
          <a:bodyPr>
            <a:normAutofit/>
          </a:bodyPr>
          <a:lstStyle/>
          <a:p>
            <a:r>
              <a:rPr lang="kk-KZ" sz="2400" b="1" dirty="0" smtClean="0">
                <a:solidFill>
                  <a:schemeClr val="tx2"/>
                </a:solidFill>
                <a:effectLst>
                  <a:outerShdw blurRad="38100" dist="38100" dir="2700000" algn="tl">
                    <a:srgbClr val="000000">
                      <a:alpha val="43137"/>
                    </a:srgbClr>
                  </a:outerShdw>
                </a:effectLst>
              </a:rPr>
              <a:t>Дұрыс жауабы</a:t>
            </a:r>
            <a:endParaRPr lang="ru-RU" sz="2400" b="1" dirty="0">
              <a:solidFill>
                <a:schemeClr val="tx2"/>
              </a:solidFill>
              <a:effectLst>
                <a:outerShdw blurRad="38100" dist="38100" dir="2700000" algn="tl">
                  <a:srgbClr val="000000">
                    <a:alpha val="43137"/>
                  </a:srgbClr>
                </a:outerShdw>
              </a:effectLst>
            </a:endParaRPr>
          </a:p>
        </p:txBody>
      </p:sp>
      <p:sp>
        <p:nvSpPr>
          <p:cNvPr id="4" name="TextBox 3"/>
          <p:cNvSpPr txBox="1"/>
          <p:nvPr/>
        </p:nvSpPr>
        <p:spPr>
          <a:xfrm>
            <a:off x="357158" y="1071546"/>
            <a:ext cx="8001056" cy="2677656"/>
          </a:xfrm>
          <a:prstGeom prst="rect">
            <a:avLst/>
          </a:prstGeom>
          <a:noFill/>
        </p:spPr>
        <p:txBody>
          <a:bodyPr wrap="square" rtlCol="0">
            <a:spAutoFit/>
          </a:bodyPr>
          <a:lstStyle/>
          <a:p>
            <a:r>
              <a:rPr lang="kk-KZ" sz="2800" dirty="0" smtClean="0">
                <a:effectLst>
                  <a:outerShdw blurRad="38100" dist="38100" dir="2700000" algn="tl">
                    <a:srgbClr val="000000">
                      <a:alpha val="43137"/>
                    </a:srgbClr>
                  </a:outerShdw>
                </a:effectLst>
              </a:rPr>
              <a:t>3. </a:t>
            </a:r>
          </a:p>
          <a:p>
            <a:r>
              <a:rPr lang="kk-KZ" sz="2800" dirty="0" smtClean="0">
                <a:effectLst>
                  <a:outerShdw blurRad="38100" dist="38100" dir="2700000" algn="tl">
                    <a:srgbClr val="000000">
                      <a:alpha val="43137"/>
                    </a:srgbClr>
                  </a:outerShdw>
                </a:effectLst>
              </a:rPr>
              <a:t>- Әкеңнің сөзі рас, балам. Оның саған қалдырған қазына-мұрасы – тіл. Әкең сөзге шешен кісі еді ғой. Бәріміз де сөз асылын сенің әкеңнен үйрендік. Тілден қымбат қазына жоқ, - деп, кемеңгер қария аталы сөздің шешуін тапты. </a:t>
            </a:r>
            <a:endParaRPr lang="ru-RU" sz="2800" dirty="0"/>
          </a:p>
        </p:txBody>
      </p:sp>
      <p:sp>
        <p:nvSpPr>
          <p:cNvPr id="5" name="TextBox 4"/>
          <p:cNvSpPr txBox="1"/>
          <p:nvPr/>
        </p:nvSpPr>
        <p:spPr>
          <a:xfrm>
            <a:off x="428596" y="4214818"/>
            <a:ext cx="8001056" cy="1477328"/>
          </a:xfrm>
          <a:prstGeom prst="rect">
            <a:avLst/>
          </a:prstGeom>
          <a:noFill/>
        </p:spPr>
        <p:txBody>
          <a:bodyPr wrap="square" rtlCol="0">
            <a:spAutoFit/>
          </a:bodyPr>
          <a:lstStyle/>
          <a:p>
            <a:r>
              <a:rPr lang="kk-KZ" sz="2400" dirty="0" smtClean="0">
                <a:effectLst>
                  <a:outerShdw blurRad="38100" dist="38100" dir="2700000" algn="tl">
                    <a:srgbClr val="000000">
                      <a:alpha val="43137"/>
                    </a:srgbClr>
                  </a:outerShdw>
                </a:effectLst>
              </a:rPr>
              <a:t>Дескрипторы:</a:t>
            </a:r>
          </a:p>
          <a:p>
            <a:r>
              <a:rPr lang="kk-KZ" sz="2400" b="1" dirty="0" smtClean="0">
                <a:effectLst>
                  <a:outerShdw blurRad="38100" dist="38100" dir="2700000" algn="tl">
                    <a:srgbClr val="000000">
                      <a:alpha val="43137"/>
                    </a:srgbClr>
                  </a:outerShdw>
                </a:effectLst>
              </a:rPr>
              <a:t>1.Тақырыпты және негізгі ойды анықтап үйренді.</a:t>
            </a:r>
          </a:p>
          <a:p>
            <a:r>
              <a:rPr lang="kk-KZ" sz="2400" b="1" dirty="0" smtClean="0">
                <a:effectLst>
                  <a:outerShdw blurRad="38100" dist="38100" dir="2700000" algn="tl">
                    <a:srgbClr val="000000">
                      <a:alpha val="43137"/>
                    </a:srgbClr>
                  </a:outerShdw>
                </a:effectLst>
              </a:rPr>
              <a:t>2.Тілден қымбат қазына жоқ екенін ұғынды.</a:t>
            </a:r>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400" dirty="0" smtClean="0">
                <a:solidFill>
                  <a:schemeClr val="tx2"/>
                </a:solidFill>
                <a:effectLst>
                  <a:outerShdw blurRad="38100" dist="38100" dir="2700000" algn="tl">
                    <a:srgbClr val="000000">
                      <a:alpha val="43137"/>
                    </a:srgbClr>
                  </a:outerShdw>
                </a:effectLst>
              </a:rPr>
              <a:t>Мақал-мәтелді жатқа жаз. Жоғарыдағы мәтіннің мазмұнына бұл мақал-мәтелдің қайсысы сәйкес келеді?</a:t>
            </a:r>
            <a:endParaRPr lang="ru-RU" sz="2400" dirty="0">
              <a:solidFill>
                <a:schemeClr val="tx2"/>
              </a:solidFill>
              <a:effectLst>
                <a:outerShdw blurRad="38100" dist="38100" dir="2700000" algn="tl">
                  <a:srgbClr val="000000">
                    <a:alpha val="43137"/>
                  </a:srgbClr>
                </a:outerShdw>
              </a:effectLst>
            </a:endParaRPr>
          </a:p>
        </p:txBody>
      </p:sp>
      <p:sp>
        <p:nvSpPr>
          <p:cNvPr id="3" name="TextBox 2"/>
          <p:cNvSpPr txBox="1"/>
          <p:nvPr/>
        </p:nvSpPr>
        <p:spPr>
          <a:xfrm>
            <a:off x="714348" y="1714488"/>
            <a:ext cx="5500726" cy="2677656"/>
          </a:xfrm>
          <a:prstGeom prst="rect">
            <a:avLst/>
          </a:prstGeom>
          <a:noFill/>
        </p:spPr>
        <p:txBody>
          <a:bodyPr wrap="square" rtlCol="0">
            <a:spAutoFit/>
          </a:bodyPr>
          <a:lstStyle/>
          <a:p>
            <a:r>
              <a:rPr lang="kk-KZ" sz="2400" dirty="0" smtClean="0">
                <a:effectLst>
                  <a:outerShdw blurRad="38100" dist="38100" dir="2700000" algn="tl">
                    <a:srgbClr val="000000">
                      <a:alpha val="43137"/>
                    </a:srgbClr>
                  </a:outerShdw>
                </a:effectLst>
              </a:rPr>
              <a:t>Өнер алды – қызыл тіл;</a:t>
            </a:r>
          </a:p>
          <a:p>
            <a:endParaRPr lang="kk-KZ" sz="2400" dirty="0" smtClean="0">
              <a:effectLst>
                <a:outerShdw blurRad="38100" dist="38100" dir="2700000" algn="tl">
                  <a:srgbClr val="000000">
                    <a:alpha val="43137"/>
                  </a:srgbClr>
                </a:outerShdw>
              </a:effectLst>
            </a:endParaRPr>
          </a:p>
          <a:p>
            <a:r>
              <a:rPr lang="kk-KZ" sz="2400" dirty="0" smtClean="0">
                <a:effectLst>
                  <a:outerShdw blurRad="38100" dist="38100" dir="2700000" algn="tl">
                    <a:srgbClr val="000000">
                      <a:alpha val="43137"/>
                    </a:srgbClr>
                  </a:outerShdw>
                </a:effectLst>
              </a:rPr>
              <a:t>Сөзден асқан байлық жоқ,</a:t>
            </a:r>
          </a:p>
          <a:p>
            <a:r>
              <a:rPr lang="kk-KZ" sz="2400" dirty="0" smtClean="0">
                <a:effectLst>
                  <a:outerShdw blurRad="38100" dist="38100" dir="2700000" algn="tl">
                    <a:srgbClr val="000000">
                      <a:alpha val="43137"/>
                    </a:srgbClr>
                  </a:outerShdw>
                </a:effectLst>
              </a:rPr>
              <a:t>Тілден асқан жүйрік жоқ;</a:t>
            </a:r>
          </a:p>
          <a:p>
            <a:endParaRPr lang="kk-KZ" sz="2400" dirty="0" smtClean="0">
              <a:effectLst>
                <a:outerShdw blurRad="38100" dist="38100" dir="2700000" algn="tl">
                  <a:srgbClr val="000000">
                    <a:alpha val="43137"/>
                  </a:srgbClr>
                </a:outerShdw>
              </a:effectLst>
            </a:endParaRPr>
          </a:p>
          <a:p>
            <a:r>
              <a:rPr lang="kk-KZ" sz="2400" dirty="0" smtClean="0">
                <a:effectLst>
                  <a:outerShdw blurRad="38100" dist="38100" dir="2700000" algn="tl">
                    <a:srgbClr val="000000">
                      <a:alpha val="43137"/>
                    </a:srgbClr>
                  </a:outerShdw>
                </a:effectLst>
              </a:rPr>
              <a:t>Сөз қадірін айтқан білер,</a:t>
            </a:r>
          </a:p>
          <a:p>
            <a:r>
              <a:rPr lang="kk-KZ" sz="2400" dirty="0" smtClean="0">
                <a:effectLst>
                  <a:outerShdw blurRad="38100" dist="38100" dir="2700000" algn="tl">
                    <a:srgbClr val="000000">
                      <a:alpha val="43137"/>
                    </a:srgbClr>
                  </a:outerShdw>
                </a:effectLst>
              </a:rPr>
              <a:t>Жол қадірін жортқан білер.</a:t>
            </a:r>
            <a:endParaRPr lang="ru-RU" sz="2400" dirty="0">
              <a:effectLst>
                <a:outerShdw blurRad="38100" dist="38100" dir="2700000" algn="tl">
                  <a:srgbClr val="000000">
                    <a:alpha val="43137"/>
                  </a:srgbClr>
                </a:outerShdw>
              </a:effectLst>
            </a:endParaRPr>
          </a:p>
        </p:txBody>
      </p:sp>
      <p:pic>
        <p:nvPicPr>
          <p:cNvPr id="4" name="alarm_clock_ticking_loop_002.mp3">
            <a:hlinkClick r:id="" action="ppaction://media"/>
          </p:cNvPr>
          <p:cNvPicPr>
            <a:picLocks noRot="1" noChangeAspect="1"/>
          </p:cNvPicPr>
          <p:nvPr>
            <a:audioFile r:link="rId1"/>
          </p:nvPr>
        </p:nvPicPr>
        <p:blipFill>
          <a:blip r:embed="rId3"/>
          <a:stretch>
            <a:fillRect/>
          </a:stretch>
        </p:blipFill>
        <p:spPr>
          <a:xfrm>
            <a:off x="428596" y="5786454"/>
            <a:ext cx="581028" cy="581028"/>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9608"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1904</TotalTime>
  <Words>543</Words>
  <PresentationFormat>Экран (4:3)</PresentationFormat>
  <Paragraphs>60</Paragraphs>
  <Slides>12</Slides>
  <Notes>1</Notes>
  <HiddenSlides>0</HiddenSlides>
  <MMClips>3</MMClips>
  <ScaleCrop>false</ScaleCrop>
  <HeadingPairs>
    <vt:vector size="4" baseType="variant">
      <vt:variant>
        <vt:lpstr>Тема</vt:lpstr>
      </vt:variant>
      <vt:variant>
        <vt:i4>2</vt:i4>
      </vt:variant>
      <vt:variant>
        <vt:lpstr>Заголовки слайдов</vt:lpstr>
      </vt:variant>
      <vt:variant>
        <vt:i4>12</vt:i4>
      </vt:variant>
    </vt:vector>
  </HeadingPairs>
  <TitlesOfParts>
    <vt:vector size="14" baseType="lpstr">
      <vt:lpstr>Тема Office</vt:lpstr>
      <vt:lpstr>1_Тема Office</vt:lpstr>
      <vt:lpstr>Слайд 1</vt:lpstr>
      <vt:lpstr>1-бөлім:Менің Отаным – Қазақстан </vt:lpstr>
      <vt:lpstr>Бағалау критерийлері</vt:lpstr>
      <vt:lpstr> Ресурс – бейнеролик </vt:lpstr>
      <vt:lpstr>Сөйлеудің түрлері </vt:lpstr>
      <vt:lpstr>Оқулықпен жұмыс      Мәтінді мәнерлеп оқу </vt:lpstr>
      <vt:lpstr>Мәтін бойынша сұрақтар </vt:lpstr>
      <vt:lpstr>Дұрыс жауабы</vt:lpstr>
      <vt:lpstr>Мақал-мәтелді жатқа жаз. Жоғарыдағы мәтіннің мазмұнына бұл мақал-мәтелдің қайсысы сәйкес келеді?</vt:lpstr>
      <vt:lpstr>13-тапсырма Мәтінді оқы </vt:lpstr>
      <vt:lpstr>14 - тапсырма </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Динара</cp:lastModifiedBy>
  <cp:revision>14</cp:revision>
  <dcterms:modified xsi:type="dcterms:W3CDTF">2020-08-01T13:36:13Z</dcterms:modified>
</cp:coreProperties>
</file>