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6" r:id="rId4"/>
    <p:sldId id="258" r:id="rId5"/>
    <p:sldId id="265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5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5111750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kk-KZ" sz="3200" dirty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 тіркесі</a:t>
            </a:r>
            <a:b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b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сөйлемнен сөз тіркесін бөліп алуды үйренеміз.</a:t>
            </a:r>
            <a:br>
              <a:rPr lang="kk-KZ" sz="3200" b="0" dirty="0">
                <a:solidFill>
                  <a:srgbClr val="0070C0"/>
                </a:solidFill>
              </a:rPr>
            </a:br>
            <a:endParaRPr lang="ru-RU" sz="3200" b="0" dirty="0">
              <a:solidFill>
                <a:srgbClr val="0070C0"/>
              </a:solidFill>
            </a:endParaRPr>
          </a:p>
        </p:txBody>
      </p:sp>
      <p:pic>
        <p:nvPicPr>
          <p:cNvPr id="7173" name="Picture 6" descr="Изображение 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63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Изображение 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4650"/>
            <a:ext cx="863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188913"/>
            <a:ext cx="32038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1-тоқсан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Бөлім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Құндылықтар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59-60 бет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32478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1.Кішкене ат пен үлкен ат      2. Бұйра тұлымы</a:t>
            </a:r>
          </a:p>
          <a:p>
            <a:pPr marL="0" indent="0">
              <a:buNone/>
            </a:pP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 қазыққа байлаулы.              Желмен ойнайды.</a:t>
            </a:r>
          </a:p>
          <a:p>
            <a:pPr marL="0" indent="0">
              <a:buNone/>
            </a:pP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Айналса да мың қабат,              Қызыл мұрны</a:t>
            </a:r>
          </a:p>
          <a:p>
            <a:pPr marL="0" indent="0">
              <a:buNone/>
            </a:pP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Тілемейді айдауды.                     Жерге бойлайды.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51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8150" y="301179"/>
            <a:ext cx="6392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тапсырма  </a:t>
            </a:r>
            <a:r>
              <a:rPr lang="kk-KZ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оқулық-60 бет,52-жаттығу)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271344"/>
              </p:ext>
            </p:extLst>
          </p:nvPr>
        </p:nvGraphicFramePr>
        <p:xfrm>
          <a:off x="788233" y="4077072"/>
          <a:ext cx="7344816" cy="145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800"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imes New Roman" pitchFamily="18" charset="0"/>
                          <a:cs typeface="Times New Roman" pitchFamily="18" charset="0"/>
                        </a:rPr>
                        <a:t>Сын есім+зат есім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imes New Roman" pitchFamily="18" charset="0"/>
                          <a:cs typeface="Times New Roman" pitchFamily="18" charset="0"/>
                        </a:rPr>
                        <a:t>Сан есім-зат есім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>
                          <a:latin typeface="Times New Roman" pitchFamily="18" charset="0"/>
                          <a:cs typeface="Times New Roman" pitchFamily="18" charset="0"/>
                        </a:rPr>
                        <a:t>Зат есім+етістік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98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und_05931.mp3" descr="Sound_05931.mp3">
            <a:hlinkClick r:id="" action="ppaction://media"/>
            <a:extLst>
              <a:ext uri="{FF2B5EF4-FFF2-40B4-BE49-F238E27FC236}">
                <a16:creationId xmlns:a16="http://schemas.microsoft.com/office/drawing/2014/main" id="{068F3B0A-32B7-484B-B849-BA2C6AE65B7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4437112"/>
            <a:ext cx="812800" cy="812800"/>
          </a:xfrm>
        </p:spPr>
      </p:pic>
      <p:pic>
        <p:nvPicPr>
          <p:cNvPr id="6" name="Рисунок 5" descr="Изображение выглядит как объек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627D27AB-DA17-404C-8737-A11AD50A3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08088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75656" y="707306"/>
            <a:ext cx="4104456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Орында: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1772816"/>
            <a:ext cx="4536504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Жұмбақтардан сөз тіркестерін тауып, кестеге орналастыр.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8258" y="3501008"/>
            <a:ext cx="4104456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8336" y="4653136"/>
            <a:ext cx="4536504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 тіркестерін табады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Кестеге дұрыс орналастырып жазады.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1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Өзіңді тексер: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08088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773026"/>
              </p:ext>
            </p:extLst>
          </p:nvPr>
        </p:nvGraphicFramePr>
        <p:xfrm>
          <a:off x="395536" y="1628800"/>
          <a:ext cx="82296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Сын есім+зат есім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Сан есім+зат есім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>
                          <a:latin typeface="Times New Roman" pitchFamily="18" charset="0"/>
                          <a:cs typeface="Times New Roman" pitchFamily="18" charset="0"/>
                        </a:rPr>
                        <a:t>Зат есім+етістік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itchFamily="18" charset="0"/>
                          <a:cs typeface="Times New Roman" pitchFamily="18" charset="0"/>
                        </a:rPr>
                        <a:t>Кішкене ат</a:t>
                      </a:r>
                    </a:p>
                    <a:p>
                      <a:r>
                        <a:rPr lang="kk-KZ" sz="2400" dirty="0">
                          <a:latin typeface="Times New Roman" pitchFamily="18" charset="0"/>
                          <a:cs typeface="Times New Roman" pitchFamily="18" charset="0"/>
                        </a:rPr>
                        <a:t>Үлкен</a:t>
                      </a:r>
                      <a:r>
                        <a:rPr lang="kk-KZ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ат</a:t>
                      </a:r>
                    </a:p>
                    <a:p>
                      <a:r>
                        <a:rPr lang="kk-KZ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Бұйра тұлым</a:t>
                      </a:r>
                    </a:p>
                    <a:p>
                      <a:r>
                        <a:rPr lang="kk-KZ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Қызыл мұрны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itchFamily="18" charset="0"/>
                          <a:cs typeface="Times New Roman" pitchFamily="18" charset="0"/>
                        </a:rPr>
                        <a:t>Бір қазық</a:t>
                      </a:r>
                    </a:p>
                    <a:p>
                      <a:r>
                        <a:rPr lang="kk-KZ" sz="2400" dirty="0">
                          <a:latin typeface="Times New Roman" pitchFamily="18" charset="0"/>
                          <a:cs typeface="Times New Roman" pitchFamily="18" charset="0"/>
                        </a:rPr>
                        <a:t>Мың қабат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>
                          <a:latin typeface="Times New Roman" pitchFamily="18" charset="0"/>
                          <a:cs typeface="Times New Roman" pitchFamily="18" charset="0"/>
                        </a:rPr>
                        <a:t>Желмен ойнайды</a:t>
                      </a:r>
                    </a:p>
                    <a:p>
                      <a:r>
                        <a:rPr lang="kk-KZ" sz="2400" dirty="0">
                          <a:latin typeface="Times New Roman" pitchFamily="18" charset="0"/>
                          <a:cs typeface="Times New Roman" pitchFamily="18" charset="0"/>
                        </a:rPr>
                        <a:t>Жерге бойлайды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70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6" descr="Изображение 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63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Изображение 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4650"/>
            <a:ext cx="863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043608" y="1421328"/>
            <a:ext cx="7056784" cy="114357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қызықты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барлығын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түсіндім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267744" y="2780928"/>
            <a:ext cx="5832648" cy="115212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Әлі де түсінуім керек.</a:t>
            </a:r>
            <a:br>
              <a:rPr lang="kk-K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Сұрағым бар</a:t>
            </a:r>
            <a:br>
              <a:rPr lang="kk-K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067944" y="4293096"/>
            <a:ext cx="4032448" cy="100811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 ештеңе түсінбедім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14844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9269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158</Words>
  <Application>Microsoft Macintosh PowerPoint</Application>
  <PresentationFormat>Экран (4:3)</PresentationFormat>
  <Paragraphs>34</Paragraphs>
  <Slides>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Тема Office</vt:lpstr>
      <vt:lpstr> Сабақтың тақырыбы:  Сөз тіркесі Сабақтың мақсаты: сөйлемнен сөз тіркесін бөліп алуды үйренеміз. </vt:lpstr>
      <vt:lpstr>Презентация PowerPoint</vt:lpstr>
      <vt:lpstr>Презентация PowerPoint</vt:lpstr>
      <vt:lpstr>Презентация PowerPoint</vt:lpstr>
      <vt:lpstr>Өзіңді тексер: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Асель</dc:creator>
  <cp:lastModifiedBy>Meruert Baizhanova</cp:lastModifiedBy>
  <cp:revision>23</cp:revision>
  <dcterms:created xsi:type="dcterms:W3CDTF">2020-07-27T16:24:00Z</dcterms:created>
  <dcterms:modified xsi:type="dcterms:W3CDTF">2020-08-12T09:52:46Z</dcterms:modified>
</cp:coreProperties>
</file>