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19" autoAdjust="0"/>
  </p:normalViewPr>
  <p:slideViewPr>
    <p:cSldViewPr>
      <p:cViewPr varScale="1">
        <p:scale>
          <a:sx n="62" d="100"/>
          <a:sy n="62" d="100"/>
        </p:scale>
        <p:origin x="107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96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6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08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59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21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41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43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09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2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2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12DA-9F0E-4A6F-BCD0-3D84A41779EA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CC0D8-F9CA-4129-B76E-F8BDB8A88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3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B0F0"/>
                </a:solidFill>
              </a:rPr>
              <a:t>4-Сынып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6600" b="1" dirty="0" smtClean="0">
                <a:solidFill>
                  <a:srgbClr val="0070C0"/>
                </a:solidFill>
                <a:cs typeface="FrankRuehl" pitchFamily="34" charset="-79"/>
              </a:rPr>
              <a:t>Сабақтың тақырыбы:</a:t>
            </a:r>
          </a:p>
          <a:p>
            <a:pPr marL="0" indent="0" algn="ctr">
              <a:buNone/>
            </a:pPr>
            <a:r>
              <a:rPr lang="kk-KZ" sz="8800" b="1" dirty="0" smtClean="0">
                <a:solidFill>
                  <a:srgbClr val="0070C0"/>
                </a:solidFill>
                <a:cs typeface="FrankRuehl" pitchFamily="34" charset="-79"/>
              </a:rPr>
              <a:t>Сөз тіркесі</a:t>
            </a:r>
            <a:endParaRPr lang="ru-RU" sz="8800" b="1" dirty="0">
              <a:solidFill>
                <a:srgbClr val="0070C0"/>
              </a:solidFill>
              <a:cs typeface="FrankRuehl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4883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856983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9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00B0F0"/>
                </a:solidFill>
              </a:rPr>
              <a:t>Сабақтың мақсаты:</a:t>
            </a:r>
            <a:endParaRPr lang="ru-RU" sz="6000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70C0"/>
                </a:solidFill>
              </a:rPr>
              <a:t>3.3.3 Сөз тіркесі ұғымын толық түсіне отырып алған білімдерін толықтыру және сөз тіркесінің жасалу </a:t>
            </a:r>
            <a:r>
              <a:rPr lang="kk-KZ" b="1" dirty="0" smtClean="0">
                <a:solidFill>
                  <a:srgbClr val="0070C0"/>
                </a:solidFill>
              </a:rPr>
              <a:t>жолын,мағынасын </a:t>
            </a:r>
            <a:r>
              <a:rPr lang="kk-KZ" b="1" dirty="0" smtClean="0">
                <a:solidFill>
                  <a:srgbClr val="0070C0"/>
                </a:solidFill>
              </a:rPr>
              <a:t>түсіну.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00B0F0"/>
                </a:solidFill>
              </a:rPr>
              <a:t>Сөз тіркесі</a:t>
            </a:r>
            <a:endParaRPr lang="ru-RU" sz="6000" b="1" dirty="0">
              <a:solidFill>
                <a:srgbClr val="00B0F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</a:rPr>
              <a:t>Толық мағыналы екі я бірнеше сөздің бір-біріне тұлғалық әрі мағыналық жағынан бағына байланысуын атаймыз.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Мысалы: Қайрат балаларға Досанмен болған әңгіменің мән-жайын баяндады деген сөйлемдегі сөздер мына сияқты тіркестерден құралған: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•Қайрат баяндады;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•балаларға баяндады;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•Досанмен болған;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•болған әңгіменің;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•әңгіменің мән-жайын;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•мән-жайын баяндады.</a:t>
            </a:r>
          </a:p>
          <a:p>
            <a:r>
              <a:rPr lang="kk-KZ" sz="2000" b="1" dirty="0" smtClean="0">
                <a:solidFill>
                  <a:srgbClr val="002060"/>
                </a:solidFill>
              </a:rPr>
              <a:t>Мұнда әрбір сөз өзін керек қылған, қажет етіп тұрған сөзбен ғана байланысқан. Сөздердің мағыналық  байланысын сұрау қою арқылы табамыз.</a:t>
            </a:r>
            <a:endParaRPr lang="kk-KZ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err="1" smtClean="0">
                <a:solidFill>
                  <a:srgbClr val="00B0F0"/>
                </a:solidFill>
              </a:rPr>
              <a:t>Сөздердің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байланысу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тәсілдері</a:t>
            </a:r>
            <a:r>
              <a:rPr lang="ru-RU" sz="4000" b="1" dirty="0" smtClean="0">
                <a:solidFill>
                  <a:srgbClr val="00B0F0"/>
                </a:solidFill>
              </a:rPr>
              <a:t/>
            </a:r>
            <a:br>
              <a:rPr lang="ru-RU" sz="4000" b="1" dirty="0" smtClean="0">
                <a:solidFill>
                  <a:srgbClr val="00B0F0"/>
                </a:solidFill>
              </a:rPr>
            </a:b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896545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0070C0"/>
                </a:solidFill>
              </a:rPr>
              <a:t>Сөздер өзара тіркескенде, бір-бірімен әр түрлі тәсілдер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арқылы байланысады: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•Сөздер өзара қосымшалар арқылы, әсіресе жалғаулар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арқылы, байланысады.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•Сөздер бір-бірімен септеулік шылаулар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арқылы байланысады.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•Сөздер өзара ешбір жалғаусыз, шылаусыз, түбір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тұлғаларында тұрып байланысады.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•Сөздердің арасындағы мағыналық байланыс</a:t>
            </a:r>
          </a:p>
          <a:p>
            <a:r>
              <a:rPr lang="kk-KZ" sz="2800" b="1" dirty="0" smtClean="0">
                <a:solidFill>
                  <a:srgbClr val="0070C0"/>
                </a:solidFill>
              </a:rPr>
              <a:t>кейде дауыс ырғағы арқылы де беріледі.</a:t>
            </a:r>
            <a:endParaRPr lang="kk-K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8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сель\Pictures\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70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сель\Pictures\slide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7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B0F0"/>
                </a:solidFill>
              </a:rPr>
              <a:t>Сөздердің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байланысу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түрлері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kk-KZ" sz="6400" b="1" dirty="0" smtClean="0">
                <a:solidFill>
                  <a:srgbClr val="0070C0"/>
                </a:solidFill>
              </a:rPr>
              <a:t>Қазақ тілінде сөздердің байланысы бес түрге бөлінеді: олар - қиысу, меңгеру,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матасу, қабысу жәнежанасу.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Қиысу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Қиысу деп сөзбен сөздің жіктік жалғаулары арқылы және жіктелу ретімен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байланысқан түрін айтамыз.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Меңгеру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Меңгеру деп сөздің ілік септігінен басқа септік жалғаулары арқылы байланысуын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атаймыз.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Мысалы: үлкенді сыйлау; балтамен ағашты жару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Матасу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Матасу - сөздердің ілік септігі мен тәуелдік жалғаулары арқылы байланысуын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матаса байланысу тәсілі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Мысалы: мектеп үйі, ауылдың малы.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Қабысу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Қабысу - сөздердің бір-бірімен ешбір жалғаусыз, шылаусыз, тек іргелес тұру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арқылы байланысу түрі.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Мысалы: қызық кітап, ақ жаға, алтын сағат.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Жанасу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Жанасу деп алдыңғы сөздің соңғы сөзбен шылаулар арқылы немесе ешбір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жалғаусыз, түбір тұлғаларында тұрып, орын жағынан бірде іргелес, бірде алшақ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байланысуы аталады.</a:t>
            </a:r>
          </a:p>
          <a:p>
            <a:r>
              <a:rPr lang="kk-KZ" sz="6400" b="1" dirty="0" smtClean="0">
                <a:solidFill>
                  <a:srgbClr val="0070C0"/>
                </a:solidFill>
              </a:rPr>
              <a:t>Мысалы: шарықтап ұшу, шырақтап көкке ұшу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6244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600" b="1" dirty="0" smtClean="0">
                <a:solidFill>
                  <a:srgbClr val="0070C0"/>
                </a:solidFill>
              </a:rPr>
              <a:t/>
            </a:r>
            <a:br>
              <a:rPr lang="kk-KZ" sz="3600" b="1" dirty="0" smtClean="0">
                <a:solidFill>
                  <a:srgbClr val="0070C0"/>
                </a:solidFill>
              </a:rPr>
            </a:br>
            <a:r>
              <a:rPr lang="kk-KZ" sz="6000" b="1" dirty="0" smtClean="0">
                <a:solidFill>
                  <a:srgbClr val="0070C0"/>
                </a:solidFill>
              </a:rPr>
              <a:t>Оқулықпен  жұмыс.</a:t>
            </a:r>
            <a:br>
              <a:rPr lang="kk-KZ" sz="6000" b="1" dirty="0" smtClean="0">
                <a:solidFill>
                  <a:srgbClr val="0070C0"/>
                </a:solidFill>
              </a:rPr>
            </a:br>
            <a:r>
              <a:rPr lang="kk-KZ" sz="3600" b="1" dirty="0" smtClean="0">
                <a:solidFill>
                  <a:srgbClr val="0070C0"/>
                </a:solidFill>
              </a:rPr>
              <a:t>44-жаттығу</a:t>
            </a:r>
            <a:br>
              <a:rPr lang="kk-KZ" sz="3600" b="1" dirty="0" smtClean="0">
                <a:solidFill>
                  <a:srgbClr val="0070C0"/>
                </a:solidFill>
              </a:rPr>
            </a:br>
            <a:r>
              <a:rPr lang="kk-KZ" sz="3600" b="1" dirty="0" smtClean="0">
                <a:solidFill>
                  <a:srgbClr val="0070C0"/>
                </a:solidFill>
              </a:rPr>
              <a:t>58-бет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sz="3600" b="1" dirty="0" smtClean="0"/>
          </a:p>
          <a:p>
            <a:r>
              <a:rPr lang="kk-KZ" sz="3600" b="1" dirty="0" smtClean="0"/>
              <a:t>Сөз тіркестерін оқып,мағынасын түсіндір.</a:t>
            </a:r>
          </a:p>
          <a:p>
            <a:r>
              <a:rPr lang="kk-KZ" b="1" dirty="0" smtClean="0">
                <a:solidFill>
                  <a:srgbClr val="0070C0"/>
                </a:solidFill>
              </a:rPr>
              <a:t>   Жібек орамал, өзеннің жағасы, жуас ат, сөздің мағынасы, қалың қарағай, кең сарай.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9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err="1" smtClean="0">
                <a:solidFill>
                  <a:srgbClr val="0070C0"/>
                </a:solidFill>
              </a:rPr>
              <a:t>Берілген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сөз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тіркестерінен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сөйлемдер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жазу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58-бет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36" y="1665383"/>
            <a:ext cx="8205927" cy="4395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27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332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FrankRuehl</vt:lpstr>
      <vt:lpstr>Тема Office</vt:lpstr>
      <vt:lpstr>4-Сынып</vt:lpstr>
      <vt:lpstr>Сабақтың мақсаты:</vt:lpstr>
      <vt:lpstr>Сөз тіркесі</vt:lpstr>
      <vt:lpstr>Сөздердің байланысу тәсілдері </vt:lpstr>
      <vt:lpstr>Презентация PowerPoint</vt:lpstr>
      <vt:lpstr>Презентация PowerPoint</vt:lpstr>
      <vt:lpstr>Сөздердің байланысу түрлері</vt:lpstr>
      <vt:lpstr> Оқулықпен  жұмыс. 44-жаттығу 58-бет</vt:lpstr>
      <vt:lpstr> Берілген сөз тіркестерінен сөйлемдер жазу 58-бет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4-Сынып</dc:title>
  <dc:creator>Асель</dc:creator>
  <cp:lastModifiedBy>Пользователь</cp:lastModifiedBy>
  <cp:revision>9</cp:revision>
  <dcterms:created xsi:type="dcterms:W3CDTF">2020-08-15T05:42:33Z</dcterms:created>
  <dcterms:modified xsi:type="dcterms:W3CDTF">2020-08-15T15:25:25Z</dcterms:modified>
</cp:coreProperties>
</file>