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05FDF-7D48-47CD-A00E-83A12D1BAF00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4DDBF-C930-4CC9-9984-B6D91F0B9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DDBF-C930-4CC9-9984-B6D91F0B99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0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16FB345-906C-4E6D-86FA-AD31AC962C9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55DE5D3-0631-4641-B5A2-4F4DE740DCB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www.youtube.com/watch?v=Gs562oMpgGU" TargetMode="Externa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4400" b="1" dirty="0" smtClean="0">
                <a:latin typeface="Times New Roman" pitchFamily="18" charset="0"/>
                <a:cs typeface="Times New Roman" pitchFamily="18" charset="0"/>
              </a:rPr>
              <a:t>Қазақ тілі </a:t>
            </a:r>
            <a:br>
              <a:rPr lang="kk-KZ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4400" b="1" dirty="0" smtClean="0">
                <a:latin typeface="Times New Roman" pitchFamily="18" charset="0"/>
                <a:cs typeface="Times New Roman" pitchFamily="18" charset="0"/>
              </a:rPr>
              <a:t>4-сынып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kk-KZ" sz="4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Тақырыбы: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5" y="3356993"/>
            <a:ext cx="7776865" cy="20162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Мәтін және оның түрлері</a:t>
            </a:r>
            <a:endParaRPr lang="ru-RU" sz="54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7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864096"/>
          </a:xfrm>
        </p:spPr>
        <p:txBody>
          <a:bodyPr>
            <a:normAutofit/>
          </a:bodyPr>
          <a:lstStyle/>
          <a:p>
            <a:pPr algn="ctr"/>
            <a:r>
              <a:rPr lang="kk-KZ" sz="4400" b="1" dirty="0" smtClean="0">
                <a:solidFill>
                  <a:srgbClr val="FF0000"/>
                </a:solidFill>
              </a:rPr>
              <a:t>Сабақтың мақсаты: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608511"/>
          </a:xfrm>
        </p:spPr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r>
              <a:rPr lang="kk-KZ" sz="3000" b="1" dirty="0" smtClean="0">
                <a:solidFill>
                  <a:srgbClr val="0070C0"/>
                </a:solidFill>
              </a:rPr>
              <a:t>3.1. Мәтін түрлеріне сәйкес мәтін құрап жазу</a:t>
            </a:r>
          </a:p>
          <a:p>
            <a:pPr marL="68580" indent="0">
              <a:buNone/>
            </a:pPr>
            <a:r>
              <a:rPr lang="kk-KZ" sz="3000" b="1" dirty="0" smtClean="0">
                <a:solidFill>
                  <a:srgbClr val="0070C0"/>
                </a:solidFill>
              </a:rPr>
              <a:t>4.3.1.1 Берілген тақырып бойынша әңгімелеу,сипаттау және пайымдау элементтері бар мәтін құрап жазу</a:t>
            </a:r>
            <a:r>
              <a:rPr lang="kk-KZ" dirty="0" smtClean="0"/>
              <a:t>.</a:t>
            </a:r>
          </a:p>
          <a:p>
            <a:pPr marL="68580" indent="0">
              <a:buNone/>
            </a:pPr>
            <a:r>
              <a:rPr lang="kk-KZ" sz="4400" b="1" dirty="0">
                <a:solidFill>
                  <a:srgbClr val="FF0000"/>
                </a:solidFill>
              </a:rPr>
              <a:t> </a:t>
            </a:r>
            <a:r>
              <a:rPr lang="kk-KZ" sz="4400" b="1" dirty="0" smtClean="0">
                <a:solidFill>
                  <a:srgbClr val="FF0000"/>
                </a:solidFill>
              </a:rPr>
              <a:t>       Дескрипторы:</a:t>
            </a:r>
          </a:p>
          <a:p>
            <a:pPr marL="68580" indent="0">
              <a:buNone/>
            </a:pPr>
            <a:r>
              <a:rPr lang="kk-KZ" sz="3300" b="1" dirty="0" smtClean="0">
                <a:solidFill>
                  <a:srgbClr val="00B0F0"/>
                </a:solidFill>
              </a:rPr>
              <a:t>1.</a:t>
            </a:r>
            <a:r>
              <a:rPr lang="kk-KZ" sz="4400" b="1" dirty="0" smtClean="0">
                <a:solidFill>
                  <a:srgbClr val="FF0000"/>
                </a:solidFill>
              </a:rPr>
              <a:t> </a:t>
            </a:r>
            <a:r>
              <a:rPr lang="kk-KZ" sz="3500" b="1" dirty="0" smtClean="0">
                <a:solidFill>
                  <a:srgbClr val="0070C0"/>
                </a:solidFill>
              </a:rPr>
              <a:t>Сурет бойынша мәтін құрастыра алады.</a:t>
            </a:r>
          </a:p>
          <a:p>
            <a:pPr marL="68580" indent="0">
              <a:buNone/>
            </a:pPr>
            <a:r>
              <a:rPr lang="kk-KZ" sz="3500" b="1" dirty="0" smtClean="0">
                <a:solidFill>
                  <a:srgbClr val="0070C0"/>
                </a:solidFill>
              </a:rPr>
              <a:t>2.Мәтін түрлерін ажырата алады.</a:t>
            </a:r>
          </a:p>
          <a:p>
            <a:pPr marL="68580" indent="0">
              <a:buNone/>
            </a:pP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4400" b="1" dirty="0" smtClean="0">
                <a:solidFill>
                  <a:srgbClr val="0070C0"/>
                </a:solidFill>
              </a:rPr>
              <a:t>Бейне роликке назар аударыңдар.</a:t>
            </a:r>
            <a:endParaRPr lang="ru-RU" sz="44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170298"/>
              </p:ext>
            </p:extLst>
          </p:nvPr>
        </p:nvGraphicFramePr>
        <p:xfrm>
          <a:off x="2469093" y="4365104"/>
          <a:ext cx="4173538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Объект упаковщика для оболочки" showAsIcon="1" r:id="rId3" imgW="1625400" imgH="437400" progId="Package">
                  <p:embed/>
                </p:oleObj>
              </mc:Choice>
              <mc:Fallback>
                <p:oleObj name="Объект упаковщика для оболочки" showAsIcon="1" r:id="rId3" imgW="162540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9093" y="4365104"/>
                        <a:ext cx="4173538" cy="1414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31640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hlinkClick r:id="rId5"/>
              </a:rPr>
              <a:t>https://www.youtube.com/watch?v=Gs562oMpgGU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сель\Desktop\Новая папка\hello_html_m260999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4888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19672" y="764704"/>
            <a:ext cx="619268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solidFill>
                  <a:srgbClr val="FFFF00"/>
                </a:solidFill>
              </a:rPr>
              <a:t>Мәтіннің түрлері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11560" y="2204864"/>
            <a:ext cx="2952328" cy="106069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bg2">
                    <a:lumMod val="25000"/>
                  </a:schemeClr>
                </a:solidFill>
              </a:rPr>
              <a:t>Әңгімелеу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611560" y="3501008"/>
            <a:ext cx="2952328" cy="106069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bg2">
                    <a:lumMod val="25000"/>
                  </a:schemeClr>
                </a:solidFill>
              </a:rPr>
              <a:t>Сипаттау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611560" y="4941168"/>
            <a:ext cx="2952328" cy="1008112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chemeClr val="bg2">
                    <a:lumMod val="25000"/>
                  </a:schemeClr>
                </a:solidFill>
              </a:rPr>
              <a:t>Пайымдау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4067944" y="1988840"/>
            <a:ext cx="4536504" cy="127672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rgbClr val="FFFF00"/>
                </a:solidFill>
              </a:rPr>
              <a:t>Қандай да бір нәрсе туралы әңгімеленеді,хабарлана-</a:t>
            </a:r>
          </a:p>
          <a:p>
            <a:pPr algn="ctr"/>
            <a:r>
              <a:rPr lang="kk-KZ" sz="1600" b="1" dirty="0" smtClean="0">
                <a:solidFill>
                  <a:srgbClr val="FFFF00"/>
                </a:solidFill>
              </a:rPr>
              <a:t>ды. Не? Қайда? Қашан? Қалай болды</a:t>
            </a:r>
            <a:r>
              <a:rPr lang="kk-KZ" sz="1600" dirty="0" smtClean="0"/>
              <a:t>?</a:t>
            </a:r>
            <a:endParaRPr lang="ru-RU" sz="1600" dirty="0"/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4211960" y="3501008"/>
            <a:ext cx="4392488" cy="106069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rgbClr val="FFFF00"/>
                </a:solidFill>
              </a:rPr>
              <a:t>Адамның,жануарлардың,табиғаттың ,оқиғаның көріністері сипатталады. Қандай? Қай?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8" name="Выноска со стрелкой влево 7"/>
          <p:cNvSpPr/>
          <p:nvPr/>
        </p:nvSpPr>
        <p:spPr>
          <a:xfrm>
            <a:off x="4211960" y="4797152"/>
            <a:ext cx="4392488" cy="158417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solidFill>
                  <a:srgbClr val="FFFF00"/>
                </a:solidFill>
              </a:rPr>
              <a:t>Құбылыстың,оқиғаның</a:t>
            </a:r>
            <a:r>
              <a:rPr lang="kk-KZ" b="1" dirty="0" smtClean="0">
                <a:solidFill>
                  <a:srgbClr val="FFFF00"/>
                </a:solidFill>
              </a:rPr>
              <a:t> </a:t>
            </a:r>
            <a:r>
              <a:rPr lang="kk-KZ" sz="1600" b="1" dirty="0" smtClean="0">
                <a:solidFill>
                  <a:srgbClr val="FFFF00"/>
                </a:solidFill>
              </a:rPr>
              <a:t>себептері туралы айтылады,түсіндіріледі;бір нәрсе жайлы дәлелденеді.неліктен?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сель\Pictures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30963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solidFill>
                  <a:srgbClr val="00B050"/>
                </a:solidFill>
              </a:rPr>
              <a:t>Суретке сәйкес мәтін түрін анықта.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075" name="Picture 3" descr="C:\Users\Асель\Pictures\385264_2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5730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сель\Pictures\Без названия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88074"/>
            <a:ext cx="4536504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492" y="2323653"/>
            <a:ext cx="6777317" cy="6733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kk-KZ" dirty="0" smtClean="0"/>
              <a:t> 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-1827584"/>
            <a:ext cx="7600808" cy="5256584"/>
          </a:xfrm>
        </p:spPr>
        <p:txBody>
          <a:bodyPr>
            <a:normAutofit/>
          </a:bodyPr>
          <a:lstStyle/>
          <a:p>
            <a:pPr algn="ctr"/>
            <a:r>
              <a:rPr lang="kk-KZ" dirty="0" smtClean="0"/>
              <a:t/>
            </a:r>
            <a:br>
              <a:rPr lang="kk-KZ" dirty="0" smtClean="0"/>
            </a:br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Оқулықпен жұмыс </a:t>
            </a:r>
            <a:br>
              <a:rPr lang="kk-KZ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 19-жаттығу</a:t>
            </a:r>
            <a:br>
              <a:rPr lang="kk-KZ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44-бет</a:t>
            </a:r>
            <a:r>
              <a:rPr lang="kk-KZ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7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kk-KZ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7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856895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08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6000" b="1" dirty="0" smtClean="0">
                <a:solidFill>
                  <a:srgbClr val="00B050"/>
                </a:solidFill>
              </a:rPr>
              <a:t> </a:t>
            </a:r>
            <a:r>
              <a:rPr lang="kk-KZ" sz="6000" b="1" dirty="0" smtClean="0">
                <a:solidFill>
                  <a:srgbClr val="00B050"/>
                </a:solidFill>
              </a:rPr>
              <a:t/>
            </a:r>
            <a:br>
              <a:rPr lang="kk-KZ" sz="6000" b="1" dirty="0" smtClean="0">
                <a:solidFill>
                  <a:srgbClr val="00B050"/>
                </a:solidFill>
              </a:rPr>
            </a:br>
            <a:r>
              <a:rPr lang="kk-KZ" sz="6000" b="1" dirty="0" smtClean="0">
                <a:solidFill>
                  <a:srgbClr val="00B050"/>
                </a:solidFill>
              </a:rPr>
              <a:t/>
            </a:r>
            <a:br>
              <a:rPr lang="kk-KZ" sz="6000" b="1" dirty="0" smtClean="0">
                <a:solidFill>
                  <a:srgbClr val="00B050"/>
                </a:solidFill>
              </a:rPr>
            </a:br>
            <a:r>
              <a:rPr lang="kk-KZ" sz="6000" b="1" dirty="0">
                <a:solidFill>
                  <a:srgbClr val="00B050"/>
                </a:solidFill>
              </a:rPr>
              <a:t/>
            </a:r>
            <a:br>
              <a:rPr lang="kk-KZ" sz="6000" b="1" dirty="0">
                <a:solidFill>
                  <a:srgbClr val="00B050"/>
                </a:solidFill>
              </a:rPr>
            </a:br>
            <a:r>
              <a:rPr lang="kk-KZ" sz="6000" b="1" dirty="0" smtClean="0">
                <a:solidFill>
                  <a:srgbClr val="00B050"/>
                </a:solidFill>
              </a:rPr>
              <a:t/>
            </a:r>
            <a:br>
              <a:rPr lang="kk-KZ" sz="6000" b="1" dirty="0" smtClean="0">
                <a:solidFill>
                  <a:srgbClr val="00B050"/>
                </a:solidFill>
              </a:rPr>
            </a:br>
            <a:r>
              <a:rPr lang="kk-KZ" sz="6000" b="1" dirty="0">
                <a:solidFill>
                  <a:srgbClr val="00B050"/>
                </a:solidFill>
              </a:rPr>
              <a:t/>
            </a:r>
            <a:br>
              <a:rPr lang="kk-KZ" sz="6000" b="1" dirty="0">
                <a:solidFill>
                  <a:srgbClr val="00B050"/>
                </a:solidFill>
              </a:rPr>
            </a:br>
            <a:r>
              <a:rPr lang="kk-KZ" sz="6000" b="1" dirty="0" smtClean="0">
                <a:solidFill>
                  <a:srgbClr val="00B050"/>
                </a:solidFill>
              </a:rPr>
              <a:t>Сау болыңыздар</a:t>
            </a:r>
            <a:r>
              <a:rPr lang="kk-KZ" sz="6000" b="1" dirty="0" smtClean="0">
                <a:solidFill>
                  <a:srgbClr val="00B050"/>
                </a:solidFill>
              </a:rPr>
              <a:t>!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32640" y="3789040"/>
            <a:ext cx="224473" cy="45719"/>
          </a:xfrm>
        </p:spPr>
        <p:txBody>
          <a:bodyPr>
            <a:normAutofit fontScale="25000" lnSpcReduction="20000"/>
          </a:bodyPr>
          <a:lstStyle/>
          <a:p>
            <a:pPr marL="68580" indent="0" algn="ctr">
              <a:buNone/>
            </a:pPr>
            <a:endParaRPr lang="kk-KZ" sz="4000" b="1" dirty="0" smtClean="0">
              <a:solidFill>
                <a:srgbClr val="0070C0"/>
              </a:solidFill>
            </a:endParaRPr>
          </a:p>
          <a:p>
            <a:pPr marL="68580" indent="0" algn="ctr">
              <a:buNone/>
            </a:pP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180</TotalTime>
  <Words>105</Words>
  <Application>Microsoft Office PowerPoint</Application>
  <PresentationFormat>Экран (4:3)</PresentationFormat>
  <Paragraphs>24</Paragraphs>
  <Slides>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Calibri</vt:lpstr>
      <vt:lpstr>Century Gothic</vt:lpstr>
      <vt:lpstr>Times New Roman</vt:lpstr>
      <vt:lpstr>Wingdings 2</vt:lpstr>
      <vt:lpstr>Остин</vt:lpstr>
      <vt:lpstr>Пакет</vt:lpstr>
      <vt:lpstr>Қазақ тілі  4-сынып</vt:lpstr>
      <vt:lpstr>Сабақтың мақсаты:</vt:lpstr>
      <vt:lpstr>Бейне роликке назар аударыңдар.</vt:lpstr>
      <vt:lpstr>Презентация PowerPoint</vt:lpstr>
      <vt:lpstr>Презентация PowerPoint</vt:lpstr>
      <vt:lpstr>Суретке сәйкес мәтін түрін анықта.</vt:lpstr>
      <vt:lpstr> Оқулықпен жұмыс   19-жаттығу 44-бет              </vt:lpstr>
      <vt:lpstr>      Сау болыңыздар!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Қазақ тілі  4-сынып</dc:title>
  <dc:creator>Асель</dc:creator>
  <cp:lastModifiedBy>Пользователь</cp:lastModifiedBy>
  <cp:revision>22</cp:revision>
  <dcterms:created xsi:type="dcterms:W3CDTF">2020-07-19T09:39:32Z</dcterms:created>
  <dcterms:modified xsi:type="dcterms:W3CDTF">2020-08-03T06:04:38Z</dcterms:modified>
</cp:coreProperties>
</file>