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7" r:id="rId6"/>
    <p:sldId id="265" r:id="rId7"/>
    <p:sldId id="260" r:id="rId8"/>
    <p:sldId id="264" r:id="rId9"/>
    <p:sldId id="261" r:id="rId10"/>
    <p:sldId id="263" r:id="rId11"/>
    <p:sldId id="266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82" autoAdjust="0"/>
    <p:restoredTop sz="94624" autoAdjust="0"/>
  </p:normalViewPr>
  <p:slideViewPr>
    <p:cSldViewPr>
      <p:cViewPr>
        <p:scale>
          <a:sx n="66" d="100"/>
          <a:sy n="66" d="100"/>
        </p:scale>
        <p:origin x="-16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E2817-F4F2-435B-B3EA-D4056159A976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DEDDC-223E-4705-B792-5CA2F8CA0D4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DEDDC-223E-4705-B792-5CA2F8CA0D4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DEDDC-223E-4705-B792-5CA2F8CA0D4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4;&#1080;&#1085;&#1072;&#1088;&#1072;\Downloads\alarm_clock_ticking_loop_002.mp3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&#1044;&#1080;&#1085;&#1072;&#1088;&#1072;\Desktop\YouCut_20200725_165353651.mp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00034" y="571480"/>
            <a:ext cx="4214842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тоқсан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 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Сынып: 4 </a:t>
            </a: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1357298"/>
            <a:ext cx="3707144" cy="4809805"/>
          </a:xfrm>
          <a:prstGeom prst="rect">
            <a:avLst/>
          </a:prstGeo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57420" y="0"/>
            <a:ext cx="7467600" cy="114300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</a:rPr>
              <a:t>Жазба жұмысы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785794"/>
            <a:ext cx="4214842" cy="46166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kk-KZ" sz="2400" b="1" dirty="0" smtClean="0"/>
              <a:t>5-тапсырма 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1214422"/>
            <a:ext cx="8572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“Қазақ тілі – ана тілім” тақырыбында көпшілік алдында сөйлеуге дайындал. Ол үшін:</a:t>
            </a:r>
          </a:p>
          <a:p>
            <a:pPr marL="342900" indent="-342900">
              <a:buAutoNum type="arabicPeriod"/>
            </a:pP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Жоспар құр;</a:t>
            </a:r>
          </a:p>
          <a:p>
            <a:pPr marL="342900" indent="-342900">
              <a:buAutoNum type="arabicPeriod"/>
            </a:pP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сөйлейтініңді құрған жоспарыңа сәйкес ретте;</a:t>
            </a:r>
          </a:p>
          <a:p>
            <a:pPr marL="342900" indent="-342900">
              <a:buAutoNum type="arabicPeriod"/>
            </a:pP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Сөзіңді түсінікті, мәнерлі жеткізуге тырыс;</a:t>
            </a:r>
          </a:p>
          <a:p>
            <a:pPr marL="342900" indent="-342900">
              <a:buAutoNum type="arabicPeriod"/>
            </a:pP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Сөйлегенде қанатты сөздер мен мақал-мәтелді қолдануды ұмытпа.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929586" y="5715016"/>
            <a:ext cx="509590" cy="509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500042"/>
            <a:ext cx="864399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Жауабы:</a:t>
            </a:r>
          </a:p>
          <a:p>
            <a:r>
              <a:rPr lang="kk-KZ" sz="2400" dirty="0" smtClean="0"/>
              <a:t>Жоспар: </a:t>
            </a:r>
            <a:endParaRPr lang="ru-RU" sz="2400" dirty="0" smtClean="0"/>
          </a:p>
          <a:p>
            <a:pPr marL="342900" indent="-342900">
              <a:buAutoNum type="arabicPeriod"/>
            </a:pPr>
            <a:r>
              <a:rPr lang="kk-KZ" sz="2400" dirty="0" smtClean="0"/>
              <a:t>Туған тіл </a:t>
            </a:r>
          </a:p>
          <a:p>
            <a:pPr marL="342900" indent="-342900">
              <a:buAutoNum type="arabicPeriod"/>
            </a:pPr>
            <a:r>
              <a:rPr lang="kk-KZ" sz="2400" dirty="0" smtClean="0"/>
              <a:t>Әр ұлттың өз тілі </a:t>
            </a:r>
          </a:p>
          <a:p>
            <a:pPr marL="342900" indent="-342900">
              <a:buAutoNum type="arabicPeriod"/>
            </a:pPr>
            <a:r>
              <a:rPr lang="kk-KZ" sz="2400" dirty="0" smtClean="0"/>
              <a:t>Ана тіліндегі жылы сөз </a:t>
            </a:r>
          </a:p>
          <a:p>
            <a:pPr marL="342900" indent="-342900">
              <a:buAutoNum type="arabicPeriod"/>
            </a:pPr>
            <a:endParaRPr lang="kk-KZ" dirty="0" smtClean="0"/>
          </a:p>
          <a:p>
            <a:pPr marL="342900" indent="-342900"/>
            <a:r>
              <a:rPr lang="kk-KZ" dirty="0" smtClean="0"/>
              <a:t>          </a:t>
            </a:r>
          </a:p>
          <a:p>
            <a:pPr marL="342900" indent="-342900"/>
            <a:r>
              <a:rPr lang="kk-K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Біздің туған тіліміз, ана тіліміз – қазақ тілі. Біз ана тілімізде сөйлейміз, оқимыз, жазамыз, білім аламыз. </a:t>
            </a:r>
          </a:p>
          <a:p>
            <a:pPr marL="342900" indent="-342900"/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Әр ұлттың өз туған, ана тілі болады. Ана тілі бізге анамыздың ақ сүтімен дарыған. </a:t>
            </a:r>
          </a:p>
          <a:p>
            <a:pPr marL="342900" indent="-342900"/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Ал анамыздың “Айналайын” дегені әлемдегі ең жылы сөз деп ойлаймын. Ана тілі – қазынаң. </a:t>
            </a:r>
          </a:p>
          <a:p>
            <a:pPr marL="342900" indent="-342900"/>
            <a:r>
              <a:rPr lang="kk-KZ" sz="2400" dirty="0" smtClean="0"/>
              <a:t>         </a:t>
            </a:r>
          </a:p>
          <a:p>
            <a:pPr marL="342900" indent="-342900"/>
            <a:r>
              <a:rPr lang="kk-KZ" dirty="0" smtClean="0"/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57288" y="0"/>
            <a:ext cx="7467600" cy="1143000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</a:rPr>
              <a:t> 4 – тапсырма. Диалогті жатқа жаз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7429552" cy="18573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kk-KZ" b="1" dirty="0" smtClean="0"/>
              <a:t>- Қазақстанның мемлекеттік тілі қай тіл? </a:t>
            </a:r>
            <a:endParaRPr lang="ru-RU" dirty="0" smtClean="0"/>
          </a:p>
          <a:p>
            <a:pPr>
              <a:buNone/>
            </a:pP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</a:rPr>
              <a:t>- Мемлекеттік тіл - қазақ тілі.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kk-KZ" b="1" dirty="0" smtClean="0"/>
              <a:t>- Сен қай тілде сөйлейсің? </a:t>
            </a:r>
            <a:endParaRPr lang="ru-RU" dirty="0" smtClean="0"/>
          </a:p>
          <a:p>
            <a:pPr>
              <a:buNone/>
            </a:pP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</a:rPr>
              <a:t>- Мен қазақ тілінде сөйлеймін.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2857496"/>
            <a:ext cx="7000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/>
              <a:t>«Білім пирамидасы» кері байланыс постері.</a:t>
            </a:r>
            <a:endParaRPr lang="ru-RU" sz="2800" b="1" dirty="0"/>
          </a:p>
        </p:txBody>
      </p:sp>
      <p:pic>
        <p:nvPicPr>
          <p:cNvPr id="8" name="Рисунок 7" descr="Безымянный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1670" y="3929066"/>
            <a:ext cx="4500594" cy="2571768"/>
          </a:xfrm>
          <a:prstGeom prst="rect">
            <a:avLst/>
          </a:prstGeom>
        </p:spPr>
      </p:pic>
      <p:pic>
        <p:nvPicPr>
          <p:cNvPr id="9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072462" y="2143116"/>
            <a:ext cx="500066" cy="500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0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0"/>
            <a:ext cx="7011980" cy="125142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1-бөлім:</a:t>
            </a:r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Менің Отаным – Қазақстан 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928670"/>
            <a:ext cx="5927653" cy="571504"/>
          </a:xfrm>
        </p:spPr>
        <p:txBody>
          <a:bodyPr>
            <a:noAutofit/>
          </a:bodyPr>
          <a:lstStyle/>
          <a:p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Тақырыбы:</a:t>
            </a:r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Тіл және сөйлеу 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285992"/>
            <a:ext cx="65059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</a:rPr>
              <a:t>Осы сабақ арқылы жүзеге асатын оқу мақсаттары :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928662" y="3571876"/>
            <a:ext cx="750099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Тыңдалған мәтіннің мазмұнын түсіне</a:t>
            </a:r>
            <a:r>
              <a:rPr kumimoji="0" lang="ru-RU" sz="2800" b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+mj-lt"/>
                <a:ea typeface="Times New Roman" pitchFamily="18" charset="0"/>
                <a:cs typeface="Times New Roman" pitchFamily="18" charset="0"/>
              </a:rPr>
              <a:t>отырып</a:t>
            </a:r>
            <a:r>
              <a:rPr lang="ru-RU" sz="2800" b="1" dirty="0" smtClean="0"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негізгі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тұсын түртіп алу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және солардың негізінде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kk-KZ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сөйлеу қорын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дамыту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1143000"/>
          </a:xfrm>
        </p:spPr>
        <p:txBody>
          <a:bodyPr>
            <a:normAutofit/>
          </a:bodyPr>
          <a:lstStyle/>
          <a:p>
            <a:r>
              <a:rPr lang="kk-KZ" sz="4000" b="1" dirty="0" smtClean="0">
                <a:solidFill>
                  <a:schemeClr val="accent1">
                    <a:lumMod val="75000"/>
                  </a:schemeClr>
                </a:solidFill>
              </a:rPr>
              <a:t>Бағалау критерийлері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4214818"/>
            <a:ext cx="6500858" cy="928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71670" y="3786190"/>
            <a:ext cx="5357850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err="1" smtClean="0">
                <a:solidFill>
                  <a:schemeClr val="tx1"/>
                </a:solidFill>
              </a:rPr>
              <a:t>Берілген</a:t>
            </a:r>
            <a:r>
              <a:rPr lang="ru-RU" sz="2200" b="1" dirty="0" smtClean="0">
                <a:solidFill>
                  <a:schemeClr val="tx1"/>
                </a:solidFill>
              </a:rPr>
              <a:t> </a:t>
            </a:r>
            <a:r>
              <a:rPr lang="ru-RU" sz="2200" b="1" dirty="0" err="1" smtClean="0">
                <a:solidFill>
                  <a:schemeClr val="tx1"/>
                </a:solidFill>
              </a:rPr>
              <a:t>тақырып бойынша</a:t>
            </a:r>
            <a:r>
              <a:rPr lang="ru-RU" sz="2200" b="1" dirty="0" smtClean="0">
                <a:solidFill>
                  <a:schemeClr val="tx1"/>
                </a:solidFill>
              </a:rPr>
              <a:t> </a:t>
            </a:r>
            <a:r>
              <a:rPr lang="ru-RU" sz="2200" b="1" dirty="0" err="1" smtClean="0">
                <a:solidFill>
                  <a:schemeClr val="tx1"/>
                </a:solidFill>
              </a:rPr>
              <a:t>өз көзқарасын білдіріп</a:t>
            </a:r>
            <a:r>
              <a:rPr lang="ru-RU" sz="2200" b="1" dirty="0" smtClean="0">
                <a:solidFill>
                  <a:schemeClr val="tx1"/>
                </a:solidFill>
              </a:rPr>
              <a:t>, ой </a:t>
            </a:r>
            <a:r>
              <a:rPr lang="ru-RU" sz="2200" b="1" dirty="0" err="1" smtClean="0">
                <a:solidFill>
                  <a:schemeClr val="tx1"/>
                </a:solidFill>
              </a:rPr>
              <a:t>қорыту жасай</a:t>
            </a:r>
            <a:r>
              <a:rPr lang="ru-RU" sz="2200" b="1" dirty="0" smtClean="0">
                <a:solidFill>
                  <a:schemeClr val="tx1"/>
                </a:solidFill>
              </a:rPr>
              <a:t> </a:t>
            </a:r>
            <a:r>
              <a:rPr lang="ru-RU" sz="2200" b="1" dirty="0" err="1" smtClean="0">
                <a:solidFill>
                  <a:schemeClr val="tx1"/>
                </a:solidFill>
              </a:rPr>
              <a:t>алады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42976" y="2143116"/>
            <a:ext cx="6286544" cy="928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85984" y="1714488"/>
            <a:ext cx="4786346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000364" y="1928802"/>
            <a:ext cx="31432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Диалогке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қатысады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00164" y="0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kk-K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</a:rPr>
              <a:t>Ресурс – бейнеролик 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YouCut_20200725_16535365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5720" y="1142984"/>
            <a:ext cx="8358246" cy="54292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571480"/>
            <a:ext cx="3429024" cy="288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714752"/>
            <a:ext cx="3643338" cy="293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571480"/>
            <a:ext cx="35719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 descr="IMG-20200801-WA000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3504" y="3786190"/>
            <a:ext cx="3214710" cy="28164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571480"/>
            <a:ext cx="8429684" cy="4857784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</a:t>
            </a:r>
            <a:r>
              <a:rPr lang="kk-KZ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адамдар арасындағы қарым-қатынас құралы болып табылады. Ой- сөйлеу арқылы сыртқа шығады.</a:t>
            </a:r>
          </a:p>
          <a:p>
            <a:r>
              <a:rPr lang="kk-KZ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Сөйлеу</a:t>
            </a:r>
            <a:r>
              <a:rPr lang="kk-KZ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барысында екі ерекшілік байқалады: біріншісі – сөзді қабылдау және түсіну; екіншісі – ойдың сөйлеу арқылы жеткізілуі. 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928858" y="285728"/>
            <a:ext cx="8229600" cy="1143000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Тыңдау әдісі: </a:t>
            </a:r>
            <a:b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Мәтінді мәнерлеп оқу 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1357298"/>
            <a:ext cx="83582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Байлығым - байтақ жерім, бақытты елім. Көрсең, көз тоймас асқар шыңды тауларым, миуалы бауларым, асу-асу белдерім, айдын-шалқар көлдерім, орам-орам орманым.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Алтайдан Атырауға дейін созылып жатқан кең- байтақ жерімізге ірі-ірі елдер тұтасымен сыйып кетері анық. Елімізде жүзден астам ұлт өкілдері тату- тәтті өмір сүреді.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Қазынаның барлығы да қазақ жерінің топырағында тұнып жатқанын екінің бірі біледі. Ал ғарышқа жол “Байқоңырдан” басталатынын мақтан етпейтін кім бар?!Орынды мақтаныш. Елім де, жерім де оған әбден лайық.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0232" y="4286256"/>
            <a:ext cx="6000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/>
              <a:t>Миуа – жеміс     Кең-байтақ – үлкен, ұлан байтақ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4929198"/>
            <a:ext cx="792961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Тапсырма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Тірек сөздердің қатарын толықтырып жаз.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Байлық, байтақ жер, бақытты ел, асқар шыңды таулар, ...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14348" y="6072206"/>
            <a:ext cx="571504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0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928858" y="0"/>
            <a:ext cx="8229600" cy="1143000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</a:rPr>
              <a:t>Дұрыс жауабы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1071546"/>
            <a:ext cx="750099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Байлық, байтақ жер, бақытты ел, асқар шыңды таулар, миуалы баулар, асу-асу белдер, айдын-шалқар көлдер,</a:t>
            </a:r>
          </a:p>
          <a:p>
            <a:r>
              <a:rPr lang="kk-K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орам-орам орман</a:t>
            </a:r>
            <a:r>
              <a:rPr lang="kk-KZ" sz="3200" b="1" dirty="0" smtClean="0"/>
              <a:t>. </a:t>
            </a: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4929198"/>
            <a:ext cx="778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Дескрипторы: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Тірек сөздерді дұрыс таба білді.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282" y="285728"/>
            <a:ext cx="8215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3-тапсырма. Айтылған пікірлер дұрыс немесе жалған екенін анықта.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857232"/>
            <a:ext cx="90011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Менің байлығым - байтақ жерім, бақытты елім.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Байтақ жерімді асқар шыңды таулар, миуалы бақтар, айдын шалқар көлдер, қалың ормандар құрайды.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Қазақ даласы Алтайдан Атырауға дейін созылып жатыр.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Елуден астам ұлт өкілдері бізбен бірге тату-тәтті өмір сүруде.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Жер қойнауымыз алтын мен күміске, темір мен көмірге, мұнай мен газға бай.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 жерімнің байлығын, елімнің бірлігін мақтан етемін.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3357562"/>
            <a:ext cx="82153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Жалған пікір:</a:t>
            </a:r>
          </a:p>
          <a:p>
            <a:r>
              <a:rPr lang="kk-K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Елуден астам ұлт өкілдері бізбен бірге тату-тәтті өмір сүруде.</a:t>
            </a:r>
            <a:r>
              <a:rPr lang="kk-K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kk-KZ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28596" y="4143380"/>
            <a:ext cx="8929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Дұрыс пікір: </a:t>
            </a:r>
          </a:p>
          <a:p>
            <a:r>
              <a:rPr lang="kk-KZ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Елімізде жүзден астам ұлт өкілдері бізбен бірге тату-тәтті өмір сүруде.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00034" y="5429264"/>
            <a:ext cx="82868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Дескрипторы</a:t>
            </a:r>
            <a:r>
              <a:rPr lang="kk-KZ" dirty="0" smtClean="0"/>
              <a:t>: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Жалған пікірді дұрыс пікірге айналдырды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001024" y="2928934"/>
            <a:ext cx="509590" cy="509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5" dur="1960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2187</TotalTime>
  <Words>526</Words>
  <PresentationFormat>Экран (4:3)</PresentationFormat>
  <Paragraphs>66</Paragraphs>
  <Slides>12</Slides>
  <Notes>2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1-бөлім:Менің Отаным – Қазақстан </vt:lpstr>
      <vt:lpstr>Бағалау критерийлері</vt:lpstr>
      <vt:lpstr> Ресурс – бейнеролик </vt:lpstr>
      <vt:lpstr>Слайд 5</vt:lpstr>
      <vt:lpstr>Слайд 6</vt:lpstr>
      <vt:lpstr>Тыңдау әдісі:  Мәтінді мәнерлеп оқу </vt:lpstr>
      <vt:lpstr>Дұрыс жауабы</vt:lpstr>
      <vt:lpstr>Слайд 9</vt:lpstr>
      <vt:lpstr>Жазба жұмысы</vt:lpstr>
      <vt:lpstr>Слайд 11</vt:lpstr>
      <vt:lpstr> 4 – тапсырма. Диалогті жатқа жаз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Динара</cp:lastModifiedBy>
  <cp:revision>21</cp:revision>
  <dcterms:modified xsi:type="dcterms:W3CDTF">2020-08-03T17:43:37Z</dcterms:modified>
</cp:coreProperties>
</file>