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65" r:id="rId5"/>
    <p:sldId id="267" r:id="rId6"/>
    <p:sldId id="263" r:id="rId7"/>
    <p:sldId id="268" r:id="rId8"/>
    <p:sldId id="261" r:id="rId9"/>
    <p:sldId id="260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C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3922" autoAdjust="0"/>
  </p:normalViewPr>
  <p:slideViewPr>
    <p:cSldViewPr>
      <p:cViewPr varScale="1">
        <p:scale>
          <a:sx n="81" d="100"/>
          <a:sy n="81" d="100"/>
        </p:scale>
        <p:origin x="74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B8E04-1583-4331-A198-092467FA7A1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908644A0-294F-4815-995F-A1999AC53171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kk-KZ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Білгенге маржан!</a:t>
          </a:r>
          <a:endParaRPr lang="ru-KZ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8BF18A-CA5C-4DFB-B789-2C1FF4B9C80F}" type="parTrans" cxnId="{A319B2FB-A306-4690-8175-1FA7E7D90B0D}">
      <dgm:prSet/>
      <dgm:spPr/>
      <dgm:t>
        <a:bodyPr/>
        <a:lstStyle/>
        <a:p>
          <a:endParaRPr lang="ru-KZ"/>
        </a:p>
      </dgm:t>
    </dgm:pt>
    <dgm:pt modelId="{6BB523CE-6ACC-4171-A290-3668F96EBA25}" type="sibTrans" cxnId="{A319B2FB-A306-4690-8175-1FA7E7D90B0D}">
      <dgm:prSet/>
      <dgm:spPr/>
      <dgm:t>
        <a:bodyPr/>
        <a:lstStyle/>
        <a:p>
          <a:endParaRPr lang="ru-KZ"/>
        </a:p>
      </dgm:t>
    </dgm:pt>
    <dgm:pt modelId="{F8744569-BF65-4F9E-9EE6-2D7E62D6842B}">
      <dgm:prSet phldrT="[Текст]" custT="1"/>
      <dgm:spPr>
        <a:solidFill>
          <a:srgbClr val="C00000"/>
        </a:solidFill>
      </dgm:spPr>
      <dgm:t>
        <a:bodyPr/>
        <a:lstStyle/>
        <a:p>
          <a:r>
            <a:rPr lang="kk-KZ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Міне, қызық!</a:t>
          </a:r>
          <a:endParaRPr lang="ru-KZ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B8565A-1C44-48DA-B525-BF3620261BBB}" type="parTrans" cxnId="{63319065-0BB9-40FB-87ED-FB88B1982497}">
      <dgm:prSet/>
      <dgm:spPr/>
      <dgm:t>
        <a:bodyPr/>
        <a:lstStyle/>
        <a:p>
          <a:endParaRPr lang="ru-KZ"/>
        </a:p>
      </dgm:t>
    </dgm:pt>
    <dgm:pt modelId="{8245E6FB-D492-4313-90C1-E7241BF60039}" type="sibTrans" cxnId="{63319065-0BB9-40FB-87ED-FB88B1982497}">
      <dgm:prSet/>
      <dgm:spPr/>
      <dgm:t>
        <a:bodyPr/>
        <a:lstStyle/>
        <a:p>
          <a:endParaRPr lang="ru-KZ"/>
        </a:p>
      </dgm:t>
    </dgm:pt>
    <dgm:pt modelId="{C1313216-B604-448F-8055-096455500033}">
      <dgm:prSet custT="1"/>
      <dgm:spPr>
        <a:noFill/>
        <a:ln w="38100">
          <a:solidFill>
            <a:srgbClr val="FFC000"/>
          </a:solidFill>
        </a:ln>
      </dgm:spPr>
      <dgm:t>
        <a:bodyPr/>
        <a:lstStyle/>
        <a:p>
          <a:pPr marL="360000" indent="0" algn="l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Аудиофайлдарды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жазу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тыңдау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компьютерде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дыбыстық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карта, микрофон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колонка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болуы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керек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KZ" sz="24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23201-8690-4319-B4ED-FB1759973A8B}" type="parTrans" cxnId="{6985AC47-CC27-4C0E-B9D4-9CF445180716}">
      <dgm:prSet/>
      <dgm:spPr/>
      <dgm:t>
        <a:bodyPr/>
        <a:lstStyle/>
        <a:p>
          <a:endParaRPr lang="ru-KZ"/>
        </a:p>
      </dgm:t>
    </dgm:pt>
    <dgm:pt modelId="{9764F79C-212B-4FCC-94EF-D4F1B2B99CBA}" type="sibTrans" cxnId="{6985AC47-CC27-4C0E-B9D4-9CF445180716}">
      <dgm:prSet/>
      <dgm:spPr/>
      <dgm:t>
        <a:bodyPr/>
        <a:lstStyle/>
        <a:p>
          <a:endParaRPr lang="ru-KZ"/>
        </a:p>
      </dgm:t>
    </dgm:pt>
    <dgm:pt modelId="{7C75ECEE-610E-4D6C-A069-527802E82812}">
      <dgm:prSet custT="1"/>
      <dgm:spPr>
        <a:noFill/>
        <a:ln w="38100">
          <a:solidFill>
            <a:srgbClr val="C00000"/>
          </a:solidFill>
        </a:ln>
      </dgm:spPr>
      <dgm:t>
        <a:bodyPr/>
        <a:lstStyle/>
        <a:p>
          <a:pPr marL="0" indent="0">
            <a:lnSpc>
              <a:spcPct val="100000"/>
            </a:lnSpc>
            <a:spcAft>
              <a:spcPts val="0"/>
            </a:spcAft>
            <a:buFontTx/>
            <a:buNone/>
          </a:pP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Адамдар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дыбыс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пен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шуды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бірдей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деп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ойлайды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Алайда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осы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екі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ұғым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арасында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үлкен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айырмашылық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бар.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Дыбыс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адамдар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жануарлардың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сезім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мүшелері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қабылдайтын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толқын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ал шу  –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бейберекет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дыбыстардың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араласуы</a:t>
          </a:r>
          <a:r>
            <a: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KZ" sz="24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B6E6F9-1E8D-4FCA-AE32-3BA24B7BE861}" type="parTrans" cxnId="{6086C315-1454-4825-8C4D-43CF6291C84A}">
      <dgm:prSet/>
      <dgm:spPr/>
      <dgm:t>
        <a:bodyPr/>
        <a:lstStyle/>
        <a:p>
          <a:endParaRPr lang="ru-KZ"/>
        </a:p>
      </dgm:t>
    </dgm:pt>
    <dgm:pt modelId="{0C6E2FB5-C002-4D76-9D74-32EEACE19FEB}" type="sibTrans" cxnId="{6086C315-1454-4825-8C4D-43CF6291C84A}">
      <dgm:prSet/>
      <dgm:spPr/>
      <dgm:t>
        <a:bodyPr/>
        <a:lstStyle/>
        <a:p>
          <a:endParaRPr lang="ru-KZ"/>
        </a:p>
      </dgm:t>
    </dgm:pt>
    <dgm:pt modelId="{9A2DECD8-5C0D-4E7B-8CC3-91118DB1499E}" type="pres">
      <dgm:prSet presAssocID="{3C4B8E04-1583-4331-A198-092467FA7A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670002-E93D-4828-B53E-24D017FC674A}" type="pres">
      <dgm:prSet presAssocID="{908644A0-294F-4815-995F-A1999AC53171}" presName="parentLin" presStyleCnt="0"/>
      <dgm:spPr/>
    </dgm:pt>
    <dgm:pt modelId="{1D01FD20-9F54-46B1-810B-F9207370D1FF}" type="pres">
      <dgm:prSet presAssocID="{908644A0-294F-4815-995F-A1999AC5317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867C22A-7F8A-4E3B-8134-95E75F7D6B9A}" type="pres">
      <dgm:prSet presAssocID="{908644A0-294F-4815-995F-A1999AC53171}" presName="parentText" presStyleLbl="node1" presStyleIdx="0" presStyleCnt="2" custScaleX="108981" custScaleY="7464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BA9AF3-F3C8-4416-AAAF-CE0A2C134FBB}" type="pres">
      <dgm:prSet presAssocID="{908644A0-294F-4815-995F-A1999AC53171}" presName="negativeSpace" presStyleCnt="0"/>
      <dgm:spPr/>
    </dgm:pt>
    <dgm:pt modelId="{84B63227-8A63-4F5D-AC6F-0D9DE0417CC8}" type="pres">
      <dgm:prSet presAssocID="{908644A0-294F-4815-995F-A1999AC53171}" presName="childText" presStyleLbl="conFgAcc1" presStyleIdx="0" presStyleCnt="2" custLinFactNeighborX="-3419" custLinFactNeighborY="18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58E7AC-C4FF-4675-A83E-E180B2F7129F}" type="pres">
      <dgm:prSet presAssocID="{6BB523CE-6ACC-4171-A290-3668F96EBA25}" presName="spaceBetweenRectangles" presStyleCnt="0"/>
      <dgm:spPr/>
    </dgm:pt>
    <dgm:pt modelId="{D7081E5E-8BE2-4980-B685-698302B89E2E}" type="pres">
      <dgm:prSet presAssocID="{F8744569-BF65-4F9E-9EE6-2D7E62D6842B}" presName="parentLin" presStyleCnt="0"/>
      <dgm:spPr/>
    </dgm:pt>
    <dgm:pt modelId="{AD452487-B121-4474-B291-C3E9C9E378D5}" type="pres">
      <dgm:prSet presAssocID="{F8744569-BF65-4F9E-9EE6-2D7E62D6842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CAF292B-867B-415B-9AC6-D6E2843093DC}" type="pres">
      <dgm:prSet presAssocID="{F8744569-BF65-4F9E-9EE6-2D7E62D6842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32B74-D7CB-4B22-A3BB-E42717125238}" type="pres">
      <dgm:prSet presAssocID="{F8744569-BF65-4F9E-9EE6-2D7E62D6842B}" presName="negativeSpace" presStyleCnt="0"/>
      <dgm:spPr/>
    </dgm:pt>
    <dgm:pt modelId="{332DFDC2-6AB3-45CA-9DBE-5BD72C38DF70}" type="pres">
      <dgm:prSet presAssocID="{F8744569-BF65-4F9E-9EE6-2D7E62D6842B}" presName="childText" presStyleLbl="conFgAcc1" presStyleIdx="1" presStyleCnt="2" custLinFactNeighborX="-12833" custLinFactNeighborY="-15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11B0B2-1240-43F4-BCA8-C5E9A09EDC1B}" type="presOf" srcId="{3C4B8E04-1583-4331-A198-092467FA7A17}" destId="{9A2DECD8-5C0D-4E7B-8CC3-91118DB1499E}" srcOrd="0" destOrd="0" presId="urn:microsoft.com/office/officeart/2005/8/layout/list1"/>
    <dgm:cxn modelId="{6086C315-1454-4825-8C4D-43CF6291C84A}" srcId="{F8744569-BF65-4F9E-9EE6-2D7E62D6842B}" destId="{7C75ECEE-610E-4D6C-A069-527802E82812}" srcOrd="0" destOrd="0" parTransId="{99B6E6F9-1E8D-4FCA-AE32-3BA24B7BE861}" sibTransId="{0C6E2FB5-C002-4D76-9D74-32EEACE19FEB}"/>
    <dgm:cxn modelId="{6A4DF152-950F-44E6-B385-55FF17629BA4}" type="presOf" srcId="{F8744569-BF65-4F9E-9EE6-2D7E62D6842B}" destId="{AD452487-B121-4474-B291-C3E9C9E378D5}" srcOrd="0" destOrd="0" presId="urn:microsoft.com/office/officeart/2005/8/layout/list1"/>
    <dgm:cxn modelId="{A1A8FCE0-CBBA-4246-8393-966F839416F5}" type="presOf" srcId="{908644A0-294F-4815-995F-A1999AC53171}" destId="{1D01FD20-9F54-46B1-810B-F9207370D1FF}" srcOrd="0" destOrd="0" presId="urn:microsoft.com/office/officeart/2005/8/layout/list1"/>
    <dgm:cxn modelId="{A270F796-EA5A-421B-973E-0CD60630E65A}" type="presOf" srcId="{C1313216-B604-448F-8055-096455500033}" destId="{84B63227-8A63-4F5D-AC6F-0D9DE0417CC8}" srcOrd="0" destOrd="0" presId="urn:microsoft.com/office/officeart/2005/8/layout/list1"/>
    <dgm:cxn modelId="{E6B62984-593D-4320-834B-6244207AE2B3}" type="presOf" srcId="{F8744569-BF65-4F9E-9EE6-2D7E62D6842B}" destId="{2CAF292B-867B-415B-9AC6-D6E2843093DC}" srcOrd="1" destOrd="0" presId="urn:microsoft.com/office/officeart/2005/8/layout/list1"/>
    <dgm:cxn modelId="{E544C92B-F953-4E5E-AFE1-7BDA14C020B8}" type="presOf" srcId="{7C75ECEE-610E-4D6C-A069-527802E82812}" destId="{332DFDC2-6AB3-45CA-9DBE-5BD72C38DF70}" srcOrd="0" destOrd="0" presId="urn:microsoft.com/office/officeart/2005/8/layout/list1"/>
    <dgm:cxn modelId="{6985AC47-CC27-4C0E-B9D4-9CF445180716}" srcId="{908644A0-294F-4815-995F-A1999AC53171}" destId="{C1313216-B604-448F-8055-096455500033}" srcOrd="0" destOrd="0" parTransId="{F2823201-8690-4319-B4ED-FB1759973A8B}" sibTransId="{9764F79C-212B-4FCC-94EF-D4F1B2B99CBA}"/>
    <dgm:cxn modelId="{3C69B73D-8677-451C-8FAA-0B345229BA9D}" type="presOf" srcId="{908644A0-294F-4815-995F-A1999AC53171}" destId="{4867C22A-7F8A-4E3B-8134-95E75F7D6B9A}" srcOrd="1" destOrd="0" presId="urn:microsoft.com/office/officeart/2005/8/layout/list1"/>
    <dgm:cxn modelId="{A319B2FB-A306-4690-8175-1FA7E7D90B0D}" srcId="{3C4B8E04-1583-4331-A198-092467FA7A17}" destId="{908644A0-294F-4815-995F-A1999AC53171}" srcOrd="0" destOrd="0" parTransId="{F38BF18A-CA5C-4DFB-B789-2C1FF4B9C80F}" sibTransId="{6BB523CE-6ACC-4171-A290-3668F96EBA25}"/>
    <dgm:cxn modelId="{63319065-0BB9-40FB-87ED-FB88B1982497}" srcId="{3C4B8E04-1583-4331-A198-092467FA7A17}" destId="{F8744569-BF65-4F9E-9EE6-2D7E62D6842B}" srcOrd="1" destOrd="0" parTransId="{41B8565A-1C44-48DA-B525-BF3620261BBB}" sibTransId="{8245E6FB-D492-4313-90C1-E7241BF60039}"/>
    <dgm:cxn modelId="{EC5349E5-433B-454D-963B-3C8259CCD036}" type="presParOf" srcId="{9A2DECD8-5C0D-4E7B-8CC3-91118DB1499E}" destId="{15670002-E93D-4828-B53E-24D017FC674A}" srcOrd="0" destOrd="0" presId="urn:microsoft.com/office/officeart/2005/8/layout/list1"/>
    <dgm:cxn modelId="{651686DF-E8E5-4529-B7EE-10D029827387}" type="presParOf" srcId="{15670002-E93D-4828-B53E-24D017FC674A}" destId="{1D01FD20-9F54-46B1-810B-F9207370D1FF}" srcOrd="0" destOrd="0" presId="urn:microsoft.com/office/officeart/2005/8/layout/list1"/>
    <dgm:cxn modelId="{480AF913-6712-403E-A199-B14170E8604C}" type="presParOf" srcId="{15670002-E93D-4828-B53E-24D017FC674A}" destId="{4867C22A-7F8A-4E3B-8134-95E75F7D6B9A}" srcOrd="1" destOrd="0" presId="urn:microsoft.com/office/officeart/2005/8/layout/list1"/>
    <dgm:cxn modelId="{2E81A8F1-6902-48BF-B608-33A828CBA9A2}" type="presParOf" srcId="{9A2DECD8-5C0D-4E7B-8CC3-91118DB1499E}" destId="{FEBA9AF3-F3C8-4416-AAAF-CE0A2C134FBB}" srcOrd="1" destOrd="0" presId="urn:microsoft.com/office/officeart/2005/8/layout/list1"/>
    <dgm:cxn modelId="{F7315102-C35A-4233-87AA-33F5AB38CC50}" type="presParOf" srcId="{9A2DECD8-5C0D-4E7B-8CC3-91118DB1499E}" destId="{84B63227-8A63-4F5D-AC6F-0D9DE0417CC8}" srcOrd="2" destOrd="0" presId="urn:microsoft.com/office/officeart/2005/8/layout/list1"/>
    <dgm:cxn modelId="{EA086F86-9233-407F-A5E8-71F1BCDD8970}" type="presParOf" srcId="{9A2DECD8-5C0D-4E7B-8CC3-91118DB1499E}" destId="{D958E7AC-C4FF-4675-A83E-E180B2F7129F}" srcOrd="3" destOrd="0" presId="urn:microsoft.com/office/officeart/2005/8/layout/list1"/>
    <dgm:cxn modelId="{7E0E7526-8BC0-42C7-AED2-EE573EB86A26}" type="presParOf" srcId="{9A2DECD8-5C0D-4E7B-8CC3-91118DB1499E}" destId="{D7081E5E-8BE2-4980-B685-698302B89E2E}" srcOrd="4" destOrd="0" presId="urn:microsoft.com/office/officeart/2005/8/layout/list1"/>
    <dgm:cxn modelId="{BF85653A-2A26-4DB4-81B6-8EA3F75A40CF}" type="presParOf" srcId="{D7081E5E-8BE2-4980-B685-698302B89E2E}" destId="{AD452487-B121-4474-B291-C3E9C9E378D5}" srcOrd="0" destOrd="0" presId="urn:microsoft.com/office/officeart/2005/8/layout/list1"/>
    <dgm:cxn modelId="{B89B56B2-2962-456D-9D0E-5B35811ACD74}" type="presParOf" srcId="{D7081E5E-8BE2-4980-B685-698302B89E2E}" destId="{2CAF292B-867B-415B-9AC6-D6E2843093DC}" srcOrd="1" destOrd="0" presId="urn:microsoft.com/office/officeart/2005/8/layout/list1"/>
    <dgm:cxn modelId="{47CC5F7F-F2F2-46A0-8D61-D94D837F6C79}" type="presParOf" srcId="{9A2DECD8-5C0D-4E7B-8CC3-91118DB1499E}" destId="{ED832B74-D7CB-4B22-A3BB-E42717125238}" srcOrd="5" destOrd="0" presId="urn:microsoft.com/office/officeart/2005/8/layout/list1"/>
    <dgm:cxn modelId="{800E7404-CF9A-4CD9-881F-27D85600D44E}" type="presParOf" srcId="{9A2DECD8-5C0D-4E7B-8CC3-91118DB1499E}" destId="{332DFDC2-6AB3-45CA-9DBE-5BD72C38DF7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63227-8A63-4F5D-AC6F-0D9DE0417CC8}">
      <dsp:nvSpPr>
        <dsp:cNvPr id="0" name=""/>
        <dsp:cNvSpPr/>
      </dsp:nvSpPr>
      <dsp:spPr>
        <a:xfrm>
          <a:off x="0" y="205891"/>
          <a:ext cx="8955500" cy="1697850"/>
        </a:xfrm>
        <a:prstGeom prst="rect">
          <a:avLst/>
        </a:prstGeom>
        <a:noFill/>
        <a:ln w="381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046" tIns="458216" rIns="695046" bIns="170688" numCol="1" spcCol="1270" anchor="t" anchorCtr="0">
          <a:noAutofit/>
        </a:bodyPr>
        <a:lstStyle/>
        <a:p>
          <a:pPr marL="360000" lvl="1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Аудиофайлдарды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жазу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тыңдау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	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компьютерде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дыбыстық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карта, микрофон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және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колонка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болуы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керек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KZ" sz="24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5891"/>
        <a:ext cx="8955500" cy="1697850"/>
      </dsp:txXfrm>
    </dsp:sp>
    <dsp:sp modelId="{4867C22A-7F8A-4E3B-8134-95E75F7D6B9A}">
      <dsp:nvSpPr>
        <dsp:cNvPr id="0" name=""/>
        <dsp:cNvSpPr/>
      </dsp:nvSpPr>
      <dsp:spPr>
        <a:xfrm>
          <a:off x="447775" y="23287"/>
          <a:ext cx="6831855" cy="48478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48" tIns="0" rIns="2369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Білгенге маржан!</a:t>
          </a:r>
          <a:endParaRPr lang="ru-KZ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1440" y="46952"/>
        <a:ext cx="6784525" cy="437457"/>
      </dsp:txXfrm>
    </dsp:sp>
    <dsp:sp modelId="{332DFDC2-6AB3-45CA-9DBE-5BD72C38DF70}">
      <dsp:nvSpPr>
        <dsp:cNvPr id="0" name=""/>
        <dsp:cNvSpPr/>
      </dsp:nvSpPr>
      <dsp:spPr>
        <a:xfrm>
          <a:off x="0" y="2275932"/>
          <a:ext cx="8955500" cy="2425500"/>
        </a:xfrm>
        <a:prstGeom prst="rect">
          <a:avLst/>
        </a:prstGeom>
        <a:noFill/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5046" tIns="458216" rIns="695046" bIns="170688" numCol="1" spcCol="1270" anchor="t" anchorCtr="0">
          <a:noAutofit/>
        </a:bodyPr>
        <a:lstStyle/>
        <a:p>
          <a:pPr marL="0" lvl="1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Tx/>
            <a:buChar char="••"/>
          </a:pP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Адамдар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дыбыс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пен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шуды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бірдей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деп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ойлайды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Алайда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осы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екі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ұғым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арасында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үлкен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айырмашылық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бар.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Дыбыс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адамдар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мен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жануарлардың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сезім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мүшелері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қабылдайтын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толқын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ал шу  –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бейберекет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дыбыстардың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араласуы</a:t>
          </a:r>
          <a:r>
            <a:rPr lang="ru-RU" sz="24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KZ" sz="2400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75932"/>
        <a:ext cx="8955500" cy="2425500"/>
      </dsp:txXfrm>
    </dsp:sp>
    <dsp:sp modelId="{2CAF292B-867B-415B-9AC6-D6E2843093DC}">
      <dsp:nvSpPr>
        <dsp:cNvPr id="0" name=""/>
        <dsp:cNvSpPr/>
      </dsp:nvSpPr>
      <dsp:spPr>
        <a:xfrm>
          <a:off x="447775" y="2000005"/>
          <a:ext cx="6268850" cy="64944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948" tIns="0" rIns="23694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Міне, қызық!</a:t>
          </a:r>
          <a:endParaRPr lang="ru-KZ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478" y="2031708"/>
        <a:ext cx="620544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60B44-4049-4CFC-A591-96744060DB65}" type="datetimeFigureOut">
              <a:rPr lang="ru-KZ" smtClean="0"/>
              <a:t>03/02/2025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D1BF-834E-4DAD-962B-127D80838456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5418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BD1BF-834E-4DAD-962B-127D80838456}" type="slidenum">
              <a:rPr lang="ru-KZ" smtClean="0"/>
              <a:t>5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16088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BD1BF-834E-4DAD-962B-127D80838456}" type="slidenum">
              <a:rPr lang="ru-KZ" smtClean="0"/>
              <a:t>6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26694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BD1BF-834E-4DAD-962B-127D80838456}" type="slidenum">
              <a:rPr lang="ru-KZ" smtClean="0"/>
              <a:t>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39565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t>02.03.2025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0.png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49000" y="2439000"/>
            <a:ext cx="7897501" cy="1305000"/>
          </a:xfrm>
        </p:spPr>
        <p:txBody>
          <a:bodyPr>
            <a:no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Презентациядағы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дыбыстар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&quot;пауэр поинт 2020 логотип&quot;">
            <a:extLst>
              <a:ext uri="{FF2B5EF4-FFF2-40B4-BE49-F238E27FC236}">
                <a16:creationId xmlns:a16="http://schemas.microsoft.com/office/drawing/2014/main" id="{F3D91974-8C4F-454A-94D5-360C9B2C0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000" y="4868999"/>
            <a:ext cx="1602938" cy="160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780918-CF9B-4CDF-B1B5-5B3AB358AC44}"/>
              </a:ext>
            </a:extLst>
          </p:cNvPr>
          <p:cNvSpPr txBox="1"/>
          <p:nvPr/>
        </p:nvSpPr>
        <p:spPr>
          <a:xfrm>
            <a:off x="66000" y="1359000"/>
            <a:ext cx="41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тақырыбы:</a:t>
            </a:r>
            <a:endParaRPr lang="ru-KZ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A74670-FAE4-4EE6-BA35-EB34A59D1BF3}"/>
              </a:ext>
            </a:extLst>
          </p:cNvPr>
          <p:cNvSpPr txBox="1"/>
          <p:nvPr/>
        </p:nvSpPr>
        <p:spPr>
          <a:xfrm>
            <a:off x="1191000" y="3924000"/>
            <a:ext cx="445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4-сынып</a:t>
            </a:r>
            <a:endParaRPr lang="ru-KZ" sz="3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03484-50C9-424C-9DC0-6ADEB3882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24000" y="3204000"/>
            <a:ext cx="9144000" cy="1305000"/>
          </a:xfrm>
        </p:spPr>
        <p:txBody>
          <a:bodyPr>
            <a:normAutofit fontScale="90000"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аяқталды, </a:t>
            </a:r>
            <a:b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сау болыңдар!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40883D-ACBF-462A-8056-050E3BA47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Бү­гін­гі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үй­ре­не­ті­німіз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092529-2985-46D1-9659-29894AAEBAC1}"/>
              </a:ext>
            </a:extLst>
          </p:cNvPr>
          <p:cNvSpPr txBox="1"/>
          <p:nvPr/>
        </p:nvSpPr>
        <p:spPr>
          <a:xfrm>
            <a:off x="966000" y="1944000"/>
            <a:ext cx="10035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Презентацияға дыбыстар кірістіру;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k-KZ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Дыбыстық файлдарды баптау;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kk-KZ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Нысандық анимацияны баптау.</a:t>
            </a:r>
            <a:endParaRPr lang="ru-KZ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16A074-8097-427D-B4B3-027A9C9037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05" t="22724" r="22904" b="16679"/>
          <a:stretch/>
        </p:blipFill>
        <p:spPr>
          <a:xfrm rot="1215049">
            <a:off x="8574908" y="3349145"/>
            <a:ext cx="2769760" cy="207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загнутый угол 4">
            <a:extLst>
              <a:ext uri="{FF2B5EF4-FFF2-40B4-BE49-F238E27FC236}">
                <a16:creationId xmlns:a16="http://schemas.microsoft.com/office/drawing/2014/main" id="{9C084BEB-0A35-49EF-80D6-57BD9DC052F9}"/>
              </a:ext>
            </a:extLst>
          </p:cNvPr>
          <p:cNvSpPr/>
          <p:nvPr/>
        </p:nvSpPr>
        <p:spPr>
          <a:xfrm>
            <a:off x="246000" y="1404000"/>
            <a:ext cx="10215000" cy="2610000"/>
          </a:xfrm>
          <a:prstGeom prst="foldedCorner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Презентацияда слайд-шоу жасаған кезде , фондық режимде ойнайтын етіп музыка қосуға болады. Егер сен Интернеттен музыканы пайдалаңғың келсе, әдеттегідей оны компьютерге жүктеп аламыз.</a:t>
            </a:r>
            <a:endParaRPr lang="ru-KZ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загнутый угол 8">
            <a:extLst>
              <a:ext uri="{FF2B5EF4-FFF2-40B4-BE49-F238E27FC236}">
                <a16:creationId xmlns:a16="http://schemas.microsoft.com/office/drawing/2014/main" id="{4464A223-2842-4A24-B9F0-145EDEFF4F9E}"/>
              </a:ext>
            </a:extLst>
          </p:cNvPr>
          <p:cNvSpPr/>
          <p:nvPr/>
        </p:nvSpPr>
        <p:spPr>
          <a:xfrm>
            <a:off x="1686000" y="4104000"/>
            <a:ext cx="10305000" cy="2295000"/>
          </a:xfrm>
          <a:prstGeom prst="foldedCorner">
            <a:avLst/>
          </a:prstGeom>
          <a:solidFill>
            <a:srgbClr val="3ECA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 слайд пайда болған кезде музыканы және басқа дыбыстарды автоматты түрде ойнатуға кеңінен тоқталамыз.</a:t>
            </a:r>
            <a:endParaRPr lang="ru-KZ" sz="32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8FF0-30C2-49C2-B43E-5FA1B956C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4" y="0"/>
            <a:ext cx="9091206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Пре­зен­та­цияны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­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көр­се­ту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ке­зін­де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­­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музы­ка­ны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ой­на­ту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8A402B-EC8F-4913-9E37-C2F778C4F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000" y="1356037"/>
            <a:ext cx="3735000" cy="40979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Мәзір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(Вставка) ⇒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(Звук)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тармағын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Файлдан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(Из файла)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басамыз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Компьютерден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тауып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(Вставить)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басамыз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Слайдта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белгіше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бөлектелгенде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Ойнату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(Воспроизведение) ⇒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Бастау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(Начало)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содан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слайдтар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всех слайдов)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басамыз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(Автоматически)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батырмасы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слайдтар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слайд-шоу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ойнатуға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вставка звука 1">
            <a:hlinkClick r:id="" action="ppaction://media"/>
            <a:extLst>
              <a:ext uri="{FF2B5EF4-FFF2-40B4-BE49-F238E27FC236}">
                <a16:creationId xmlns:a16="http://schemas.microsoft.com/office/drawing/2014/main" id="{39016EBF-BB57-44B8-AF0F-EC2637A06E0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855" end="2000"/>
                </p14:media>
              </p:ext>
            </p:extLst>
          </p:nvPr>
        </p:nvPicPr>
        <p:blipFill rotWithShape="1">
          <a:blip r:embed="rId4"/>
          <a:srcRect b="4902"/>
          <a:stretch>
            <a:fillRect/>
          </a:stretch>
        </p:blipFill>
        <p:spPr>
          <a:xfrm>
            <a:off x="3846000" y="1539000"/>
            <a:ext cx="8160000" cy="49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9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CF3881-357C-4FCA-874F-76CC57210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0"/>
            <a:ext cx="93150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Пре­зен­та­циядағы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а­нимациясын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 </a:t>
            </a:r>
            <a:r>
              <a:rPr lang="ru-R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бап­тау</a:t>
            </a:r>
            <a:endParaRPr lang="ru-RU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83189D7-740C-4F41-A007-67F57122C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874" y="1439932"/>
            <a:ext cx="2740126" cy="4097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аймағында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ойнатуды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реттеуге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командаларды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(Область анимации). 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Анимация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аймағы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ашылғаннан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баптауға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Презентацияда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ойнатуға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сонымен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қатар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көрсетілім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дыбыстық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программаның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көмегімен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дыбысты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тоқтатуға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K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вставка звука 2">
            <a:hlinkClick r:id="" action="ppaction://media"/>
            <a:extLst>
              <a:ext uri="{FF2B5EF4-FFF2-40B4-BE49-F238E27FC236}">
                <a16:creationId xmlns:a16="http://schemas.microsoft.com/office/drawing/2014/main" id="{CDDF72F8-DFAD-45C9-A968-53B5E2017AA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46"/>
                </p14:media>
              </p:ext>
            </p:extLst>
          </p:nvPr>
        </p:nvPicPr>
        <p:blipFill rotWithShape="1">
          <a:blip r:embed="rId5"/>
          <a:srcRect b="4724"/>
          <a:stretch>
            <a:fillRect/>
          </a:stretch>
        </p:blipFill>
        <p:spPr>
          <a:xfrm>
            <a:off x="3036000" y="1439932"/>
            <a:ext cx="9156000" cy="49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8C6D350-3D58-4B8E-9EFA-6F1B6428A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310" y="4018806"/>
            <a:ext cx="2226086" cy="222608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1FB53F-BBCD-4085-AFFD-EC2685715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6000" y="1899000"/>
            <a:ext cx="1138706" cy="1138706"/>
          </a:xfrm>
          <a:prstGeom prst="rect">
            <a:avLst/>
          </a:prstGeom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1BC7F5AF-FB93-434E-92A2-D1B64FF4EE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115232"/>
              </p:ext>
            </p:extLst>
          </p:nvPr>
        </p:nvGraphicFramePr>
        <p:xfrm>
          <a:off x="2811000" y="1719000"/>
          <a:ext cx="8955500" cy="4773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C32013-9E6D-408C-B12C-BB3532161BF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7047" t="5330" r="2756"/>
          <a:stretch/>
        </p:blipFill>
        <p:spPr>
          <a:xfrm>
            <a:off x="201000" y="3834000"/>
            <a:ext cx="2446769" cy="25956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8BC09-E74A-4EF1-BE5D-D296E98BD7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00" y="2250535"/>
            <a:ext cx="2271000" cy="14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3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CA86B-D1B4-4538-936D-D69D02B4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Сұрақтарға жауап берейік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E4DD58-2289-44CB-AA26-331EB8FF1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00" y="1388818"/>
            <a:ext cx="11025000" cy="2970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Презентацияға  аудио файлды қалай қосамыз?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Фотоальбом ⇒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Файлдан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Файлдан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Фигуралар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Файлдан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Кірістіру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Диаграмма⇒Файлдан</a:t>
            </a:r>
            <a:endParaRPr lang="ru-K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CB4BEBC-E589-40DB-ABE6-92B256FCAD1A}"/>
              </a:ext>
            </a:extLst>
          </p:cNvPr>
          <p:cNvSpPr txBox="1">
            <a:spLocks/>
          </p:cNvSpPr>
          <p:nvPr/>
        </p:nvSpPr>
        <p:spPr>
          <a:xfrm>
            <a:off x="111000" y="4358818"/>
            <a:ext cx="12133930" cy="2625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Презентацияда  дыбысты қалай реттейміз</a:t>
            </a: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Дыбыс форматы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слайдтар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параметрлері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слайдтар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Ойнату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⇒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Дыбыс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⇒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түрде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BBEB2A-B01C-443E-AB15-6A4713CCE2B5}"/>
              </a:ext>
            </a:extLst>
          </p:cNvPr>
          <p:cNvSpPr/>
          <p:nvPr/>
        </p:nvSpPr>
        <p:spPr>
          <a:xfrm>
            <a:off x="111000" y="2304000"/>
            <a:ext cx="63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ru-KZ" sz="5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2B8DC8-6FB1-4A16-AE86-B97F201D756A}"/>
              </a:ext>
            </a:extLst>
          </p:cNvPr>
          <p:cNvSpPr/>
          <p:nvPr/>
        </p:nvSpPr>
        <p:spPr>
          <a:xfrm>
            <a:off x="8734" y="5364000"/>
            <a:ext cx="63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 2" panose="05020102010507070707" pitchFamily="18" charset="2"/>
              </a:rPr>
              <a:t></a:t>
            </a:r>
            <a:endParaRPr lang="ru-KZ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3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58823AD-D428-460A-994F-C3E28E4A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000" y="63255"/>
            <a:ext cx="8685000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0E7AB30-9187-4C91-B4B7-4994EC123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56" t="29002" r="22687" b="15223"/>
          <a:stretch/>
        </p:blipFill>
        <p:spPr>
          <a:xfrm>
            <a:off x="2766000" y="2529000"/>
            <a:ext cx="6615000" cy="382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6705AE-09B3-4410-A5B9-B088B38E7A90}"/>
              </a:ext>
            </a:extLst>
          </p:cNvPr>
          <p:cNvSpPr txBox="1"/>
          <p:nvPr/>
        </p:nvSpPr>
        <p:spPr>
          <a:xfrm>
            <a:off x="516000" y="1584000"/>
            <a:ext cx="1107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Кестеден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тақырыпқа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атауларды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тап.</a:t>
            </a:r>
            <a:endParaRPr lang="ru-KZ" sz="4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0B079E2-14C9-4B7A-BE06-34382F820726}"/>
              </a:ext>
            </a:extLst>
          </p:cNvPr>
          <p:cNvSpPr/>
          <p:nvPr/>
        </p:nvSpPr>
        <p:spPr>
          <a:xfrm>
            <a:off x="6321000" y="3924000"/>
            <a:ext cx="3082500" cy="45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0507BE1-44B2-4217-932C-379D826AE0D1}"/>
              </a:ext>
            </a:extLst>
          </p:cNvPr>
          <p:cNvSpPr/>
          <p:nvPr/>
        </p:nvSpPr>
        <p:spPr>
          <a:xfrm rot="16200000">
            <a:off x="4172250" y="4205250"/>
            <a:ext cx="3825000" cy="4725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163F555-901D-4576-AC7E-5EA9AC494E36}"/>
              </a:ext>
            </a:extLst>
          </p:cNvPr>
          <p:cNvSpPr/>
          <p:nvPr/>
        </p:nvSpPr>
        <p:spPr>
          <a:xfrm>
            <a:off x="2786490" y="2979000"/>
            <a:ext cx="6614999" cy="45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08EE7FE-A572-493C-9515-D0E4FDB2F854}"/>
              </a:ext>
            </a:extLst>
          </p:cNvPr>
          <p:cNvSpPr/>
          <p:nvPr/>
        </p:nvSpPr>
        <p:spPr>
          <a:xfrm>
            <a:off x="2698500" y="4914000"/>
            <a:ext cx="3082500" cy="45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6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B2DD-7698-452C-A4F3-817C304DB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dirty="0"/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47C8F8-2E47-4B81-8F4C-AF01286D1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650" y="1899000"/>
            <a:ext cx="3004612" cy="29491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FB568-486E-4E14-A483-08E6AB099D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99" y="1539000"/>
            <a:ext cx="3496251" cy="3489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9D9716-00D3-4802-A21F-566DB21B5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1000" y="2349000"/>
            <a:ext cx="2430000" cy="24827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F7C813-1C99-4B77-831F-679C2FE6FFAD}"/>
              </a:ext>
            </a:extLst>
          </p:cNvPr>
          <p:cNvSpPr txBox="1"/>
          <p:nvPr/>
        </p:nvSpPr>
        <p:spPr>
          <a:xfrm>
            <a:off x="606001" y="4914000"/>
            <a:ext cx="30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Маған сабақ қызықты өтті, бәрін түсіндім!</a:t>
            </a:r>
            <a:endParaRPr lang="ru-K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F11C13-E98A-41F8-8A56-ED338943D36B}"/>
              </a:ext>
            </a:extLst>
          </p:cNvPr>
          <p:cNvSpPr txBox="1"/>
          <p:nvPr/>
        </p:nvSpPr>
        <p:spPr>
          <a:xfrm>
            <a:off x="4476000" y="4914000"/>
            <a:ext cx="30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 түсінбеген жерлерім бар!</a:t>
            </a:r>
            <a:endParaRPr lang="ru-K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1EEDD-8403-4D5A-9D41-B1D420D32FD2}"/>
              </a:ext>
            </a:extLst>
          </p:cNvPr>
          <p:cNvSpPr txBox="1"/>
          <p:nvPr/>
        </p:nvSpPr>
        <p:spPr>
          <a:xfrm>
            <a:off x="8278500" y="5364225"/>
            <a:ext cx="30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Түсінбедім!</a:t>
            </a:r>
            <a:endParaRPr lang="ru-K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26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1091</TotalTime>
  <Words>349</Words>
  <Application>Microsoft Office PowerPoint</Application>
  <PresentationFormat>Широкоэкранный</PresentationFormat>
  <Paragraphs>45</Paragraphs>
  <Slides>10</Slides>
  <Notes>3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Wingdings 2</vt:lpstr>
      <vt:lpstr>Тема Office</vt:lpstr>
      <vt:lpstr>Презентациядағы дыбыстар</vt:lpstr>
      <vt:lpstr>Бү­гін­гі­ үй­ре­не­ті­німіз:</vt:lpstr>
      <vt:lpstr>Презентация PowerPoint</vt:lpstr>
      <vt:lpstr>Пре­зен­та­цияны ­көр­се­ту­ ке­зін­де­­ музы­ка­ны­ ой­на­ту</vt:lpstr>
      <vt:lpstr>Пре­зен­та­циядағы­ дыбыс­  а­нимациясын­ бап­тау</vt:lpstr>
      <vt:lpstr>Презентация PowerPoint</vt:lpstr>
      <vt:lpstr>Сұрақтарға жауап берейік</vt:lpstr>
      <vt:lpstr> Тапсырма</vt:lpstr>
      <vt:lpstr>Рефлексия </vt:lpstr>
      <vt:lpstr>Сабақ аяқталды,  сау болыңдар!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Данагул</cp:lastModifiedBy>
  <cp:revision>34</cp:revision>
  <dcterms:created xsi:type="dcterms:W3CDTF">2020-07-05T17:04:43Z</dcterms:created>
  <dcterms:modified xsi:type="dcterms:W3CDTF">2025-03-02T13:23:22Z</dcterms:modified>
</cp:coreProperties>
</file>