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70" r:id="rId4"/>
    <p:sldId id="271" r:id="rId5"/>
    <p:sldId id="265" r:id="rId6"/>
    <p:sldId id="263" r:id="rId7"/>
    <p:sldId id="261" r:id="rId8"/>
    <p:sldId id="260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CC"/>
    <a:srgbClr val="3EC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3922" autoAdjust="0"/>
  </p:normalViewPr>
  <p:slideViewPr>
    <p:cSldViewPr>
      <p:cViewPr varScale="1">
        <p:scale>
          <a:sx n="81" d="100"/>
          <a:sy n="81" d="100"/>
        </p:scale>
        <p:origin x="74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60B44-4049-4CFC-A591-96744060DB65}" type="datetimeFigureOut">
              <a:rPr lang="ru-KZ" smtClean="0"/>
              <a:t>03/02/2025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BD1BF-834E-4DAD-962B-127D8083845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5418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D1BF-834E-4DAD-962B-127D80838456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6774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D1BF-834E-4DAD-962B-127D80838456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669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D1BF-834E-4DAD-962B-127D80838456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3956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44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2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9000" y="2439000"/>
            <a:ext cx="7897501" cy="1305000"/>
          </a:xfrm>
        </p:spPr>
        <p:txBody>
          <a:bodyPr>
            <a:no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анимация</a:t>
            </a:r>
          </a:p>
        </p:txBody>
      </p:sp>
      <p:pic>
        <p:nvPicPr>
          <p:cNvPr id="1026" name="Picture 2" descr="Картинки по запросу &quot;пауэр поинт 2020 логотип&quot;">
            <a:extLst>
              <a:ext uri="{FF2B5EF4-FFF2-40B4-BE49-F238E27FC236}">
                <a16:creationId xmlns:a16="http://schemas.microsoft.com/office/drawing/2014/main" id="{F3D91974-8C4F-454A-94D5-360C9B2C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00" y="4868999"/>
            <a:ext cx="1602938" cy="160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80918-CF9B-4CDF-B1B5-5B3AB358AC44}"/>
              </a:ext>
            </a:extLst>
          </p:cNvPr>
          <p:cNvSpPr txBox="1"/>
          <p:nvPr/>
        </p:nvSpPr>
        <p:spPr>
          <a:xfrm>
            <a:off x="66000" y="1359000"/>
            <a:ext cx="418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</a:t>
            </a:r>
            <a:endParaRPr lang="ru-KZ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74670-FAE4-4EE6-BA35-EB34A59D1BF3}"/>
              </a:ext>
            </a:extLst>
          </p:cNvPr>
          <p:cNvSpPr txBox="1"/>
          <p:nvPr/>
        </p:nvSpPr>
        <p:spPr>
          <a:xfrm>
            <a:off x="1191000" y="3924000"/>
            <a:ext cx="44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4-сынып</a:t>
            </a:r>
            <a:endParaRPr lang="ru-KZ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0883D-ACBF-462A-8056-050E3BA4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Бү­гін­гі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үй­ре­не­ті­німіз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92529-2985-46D1-9659-29894AAEBAC1}"/>
              </a:ext>
            </a:extLst>
          </p:cNvPr>
          <p:cNvSpPr txBox="1"/>
          <p:nvPr/>
        </p:nvSpPr>
        <p:spPr>
          <a:xfrm>
            <a:off x="426000" y="2304000"/>
            <a:ext cx="630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презентациядағы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ауысулар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презентациялардағы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нысандардың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анимациясын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56A410-5467-4B83-A992-893DF0141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" r="1968" b="2512"/>
          <a:stretch/>
        </p:blipFill>
        <p:spPr>
          <a:xfrm>
            <a:off x="7446000" y="2304000"/>
            <a:ext cx="3690000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82FA17-D739-48BA-839D-DBFF3B045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0" y="1519885"/>
            <a:ext cx="7740000" cy="5338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Біз қарапайым презентацияның қозғалыссыз слайдтардың жиынынан тұратынын білеміз. Бір слайдтан екінші слайдқа көшкенде слайдтар тек бірінің орнын бірі ауыстырады. </a:t>
            </a:r>
          </a:p>
          <a:p>
            <a:pPr marL="0" indent="0">
              <a:buNone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Дегенмен, біз осы презентацияларға қозғалыс түрлерін енгізіп, жандандыра аламыз. Ол үшін пайдаланылатын әсерлер:</a:t>
            </a: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слайдтар арасындағы ауысулар;</a:t>
            </a:r>
          </a:p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анимациялар.</a:t>
            </a:r>
            <a:endParaRPr lang="ru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183C28-55B4-4C77-B371-E34AF9DE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000" y="3024000"/>
            <a:ext cx="3510000" cy="23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04BEB-2E82-45A9-BDC4-CA27B8CB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Презентациядағы анимация дегеніміз не?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547E85-BA17-40D2-8F10-2AC5E9465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0" y="2034000"/>
            <a:ext cx="6480000" cy="409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</a:t>
            </a:r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(лат.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</a:t>
            </a:r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«жандану», «тірілу») -  мультимедиалық технология. Қозғалыстағы нысанды бейнелеу әсері.</a:t>
            </a:r>
            <a:endParaRPr lang="ru-KZ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ower Point animation  анимация - космос">
            <a:hlinkClick r:id="" action="ppaction://media"/>
            <a:extLst>
              <a:ext uri="{FF2B5EF4-FFF2-40B4-BE49-F238E27FC236}">
                <a16:creationId xmlns:a16="http://schemas.microsoft.com/office/drawing/2014/main" id="{D76B26E7-FD32-4E29-8B5C-7C2B12B61B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2112" end="56229.4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1000" y="1854000"/>
            <a:ext cx="5256800" cy="34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1B2A0-EA6F-46B6-AD81-DFBFE1B91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05" t="6862" r="16413" b="46289"/>
          <a:stretch/>
        </p:blipFill>
        <p:spPr>
          <a:xfrm>
            <a:off x="1360899" y="1368513"/>
            <a:ext cx="3025330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48D43A-0778-4E3E-9A0B-92BC5C8C0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06" t="42613" r="16411" b="19817"/>
          <a:stretch/>
        </p:blipFill>
        <p:spPr>
          <a:xfrm>
            <a:off x="1364678" y="4104000"/>
            <a:ext cx="3021322" cy="23058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4" y="0"/>
            <a:ext cx="9091206" cy="1325563"/>
          </a:xfrm>
        </p:spPr>
        <p:txBody>
          <a:bodyPr>
            <a:noAutofit/>
          </a:bodyPr>
          <a:lstStyle/>
          <a:p>
            <a:pPr algn="ctr"/>
            <a:r>
              <a:rPr lang="kk-K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Анимацияларды баптау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A402B-EC8F-4913-9E37-C2F778C4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017" y="1325564"/>
            <a:ext cx="7757393" cy="506187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программасында анимацияларды баптау үшін мына әрекеттерді орындау керек: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Анимацияны қосу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(Добавить анимацию).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Презентацияда анимациялық әсер жасаудың төрт түрі бар: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Кіру әсерлер.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Ерекшелеу әсерлер.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әсердің құрамына нысанның өлшемін кеміту немесе ұлғайту, түсті өзгерту, оның ортасында айналу әрекеттері кіреді.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Шығу әсерлері.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жұлдызды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шеңбер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бағытына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: стрелка вправо 4">
            <a:extLst>
              <a:ext uri="{FF2B5EF4-FFF2-40B4-BE49-F238E27FC236}">
                <a16:creationId xmlns:a16="http://schemas.microsoft.com/office/drawing/2014/main" id="{B9083C41-D3E0-4852-8DDF-D1EB4F4766AE}"/>
              </a:ext>
            </a:extLst>
          </p:cNvPr>
          <p:cNvSpPr/>
          <p:nvPr/>
        </p:nvSpPr>
        <p:spPr>
          <a:xfrm>
            <a:off x="156000" y="1778718"/>
            <a:ext cx="1182111" cy="45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14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Кіру әсерлері</a:t>
            </a:r>
            <a:endParaRPr lang="ru-K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: стрелка вправо 6">
            <a:extLst>
              <a:ext uri="{FF2B5EF4-FFF2-40B4-BE49-F238E27FC236}">
                <a16:creationId xmlns:a16="http://schemas.microsoft.com/office/drawing/2014/main" id="{C133DA51-0073-49CF-84C2-3D4FEEFEF7EC}"/>
              </a:ext>
            </a:extLst>
          </p:cNvPr>
          <p:cNvSpPr/>
          <p:nvPr/>
        </p:nvSpPr>
        <p:spPr>
          <a:xfrm>
            <a:off x="68864" y="3131873"/>
            <a:ext cx="1302136" cy="45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1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Ерекшелеу әсерлері</a:t>
            </a:r>
            <a:endParaRPr lang="ru-K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: стрелка вправо 7">
            <a:extLst>
              <a:ext uri="{FF2B5EF4-FFF2-40B4-BE49-F238E27FC236}">
                <a16:creationId xmlns:a16="http://schemas.microsoft.com/office/drawing/2014/main" id="{854BF993-874D-48BA-B08D-F752493CC7A0}"/>
              </a:ext>
            </a:extLst>
          </p:cNvPr>
          <p:cNvSpPr/>
          <p:nvPr/>
        </p:nvSpPr>
        <p:spPr>
          <a:xfrm>
            <a:off x="171693" y="3963218"/>
            <a:ext cx="1182111" cy="45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14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Шығу әсерлері</a:t>
            </a:r>
            <a:endParaRPr lang="ru-K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: стрелка вправо 9">
            <a:extLst>
              <a:ext uri="{FF2B5EF4-FFF2-40B4-BE49-F238E27FC236}">
                <a16:creationId xmlns:a16="http://schemas.microsoft.com/office/drawing/2014/main" id="{99DA0F71-56E7-4A9A-92A5-BD43600FF72D}"/>
              </a:ext>
            </a:extLst>
          </p:cNvPr>
          <p:cNvSpPr/>
          <p:nvPr/>
        </p:nvSpPr>
        <p:spPr>
          <a:xfrm>
            <a:off x="68865" y="5211127"/>
            <a:ext cx="1269246" cy="57250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14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 жолы әсерлері</a:t>
            </a:r>
            <a:endParaRPr lang="ru-K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0FB512-755B-4C75-90A8-099EE160B939}"/>
              </a:ext>
            </a:extLst>
          </p:cNvPr>
          <p:cNvSpPr/>
          <p:nvPr/>
        </p:nvSpPr>
        <p:spPr>
          <a:xfrm>
            <a:off x="665816" y="4457711"/>
            <a:ext cx="11190183" cy="19622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қазан – Халықаралық анимация күні. 1892 жылы осы күні француз суретшісі және өнертапқышы Эмиль Рено өзінің «оптикалық театрын» халыққа таныстырды. Көрермендер алғаш рет анимациялық фильм көрді.</a:t>
            </a:r>
            <a:endParaRPr lang="ru-KZ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95603F-E549-41A4-908D-C3FE1F56326E}"/>
              </a:ext>
            </a:extLst>
          </p:cNvPr>
          <p:cNvSpPr/>
          <p:nvPr/>
        </p:nvSpPr>
        <p:spPr>
          <a:xfrm>
            <a:off x="665816" y="1329573"/>
            <a:ext cx="11190183" cy="252163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әсеріне кез келген нысанға қолдануға болады;</a:t>
            </a:r>
          </a:p>
          <a:p>
            <a:r>
              <a:rPr lang="kk-K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 нысанға бірнеше әсер қолдануға болады;</a:t>
            </a:r>
          </a:p>
          <a:p>
            <a:r>
              <a:rPr lang="kk-K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кезінде әр әсердің қосылу жолын тағайындауға болады;</a:t>
            </a:r>
          </a:p>
          <a:p>
            <a:r>
              <a:rPr lang="kk-KZ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 әсердің бір немесе бірнеше түрі бар: анимация басы, масштаб, жылдамдық, қозғалыс бағыты, шамасы және т.б.</a:t>
            </a:r>
            <a:endParaRPr lang="ru-KZ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F09D9DC-4FB9-4099-B3A2-4E4D0DA3DF6C}"/>
              </a:ext>
            </a:extLst>
          </p:cNvPr>
          <p:cNvSpPr/>
          <p:nvPr/>
        </p:nvSpPr>
        <p:spPr>
          <a:xfrm>
            <a:off x="336001" y="869727"/>
            <a:ext cx="4968552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Білгенге маржан!</a:t>
            </a:r>
            <a:endParaRPr lang="ru-K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2D5F46F-0B61-4A15-9218-097DFFE033ED}"/>
              </a:ext>
            </a:extLst>
          </p:cNvPr>
          <p:cNvSpPr/>
          <p:nvPr/>
        </p:nvSpPr>
        <p:spPr>
          <a:xfrm>
            <a:off x="471000" y="3953222"/>
            <a:ext cx="4968552" cy="64807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Міне, қызық!</a:t>
            </a:r>
            <a:endParaRPr lang="ru-K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8823AD-D428-460A-994F-C3E28E4A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00" y="63255"/>
            <a:ext cx="86850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берейік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705AE-09B3-4410-A5B9-B088B38E7A90}"/>
              </a:ext>
            </a:extLst>
          </p:cNvPr>
          <p:cNvSpPr txBox="1"/>
          <p:nvPr/>
        </p:nvSpPr>
        <p:spPr>
          <a:xfrm>
            <a:off x="291000" y="1228397"/>
            <a:ext cx="11070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Анимациялық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әсерлерді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қосамыз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Анимациялық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әсердің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бар?</a:t>
            </a:r>
          </a:p>
          <a:p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Анимацияның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суретті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көрсетілген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жылжытуға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9F89ED-0E6F-4C3D-9156-52446C883545}"/>
              </a:ext>
            </a:extLst>
          </p:cNvPr>
          <p:cNvSpPr/>
          <p:nvPr/>
        </p:nvSpPr>
        <p:spPr>
          <a:xfrm>
            <a:off x="291000" y="1871886"/>
            <a:ext cx="11305043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k-K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kk-K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Анимацияна қосу </a:t>
            </a:r>
            <a:r>
              <a:rPr lang="kk-KZ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(Добавить анимацию).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7A954B-2165-430D-9D13-127D9149C200}"/>
              </a:ext>
            </a:extLst>
          </p:cNvPr>
          <p:cNvSpPr/>
          <p:nvPr/>
        </p:nvSpPr>
        <p:spPr>
          <a:xfrm>
            <a:off x="276390" y="3172927"/>
            <a:ext cx="1153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Кіру әсерлер.Ерекшелеу әсерлер.Шығу әсерлері.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жолы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әсерлері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F0A4CE-30B0-402D-8028-B21D99DB02AD}"/>
              </a:ext>
            </a:extLst>
          </p:cNvPr>
          <p:cNvSpPr/>
          <p:nvPr/>
        </p:nvSpPr>
        <p:spPr>
          <a:xfrm>
            <a:off x="290999" y="5629602"/>
            <a:ext cx="11305043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жолы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әсерлері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жылжытуға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6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6B2DD-7698-452C-A4F3-817C304D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47C8F8-2E47-4B81-8F4C-AF01286D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50" y="1899000"/>
            <a:ext cx="3004612" cy="29491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BFB568-486E-4E14-A483-08E6AB099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99" y="1539000"/>
            <a:ext cx="3496251" cy="3489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9D9716-00D3-4802-A21F-566DB21B5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000" y="2349000"/>
            <a:ext cx="2430000" cy="2482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7C813-1C99-4B77-831F-679C2FE6FFAD}"/>
              </a:ext>
            </a:extLst>
          </p:cNvPr>
          <p:cNvSpPr txBox="1"/>
          <p:nvPr/>
        </p:nvSpPr>
        <p:spPr>
          <a:xfrm>
            <a:off x="606001" y="4914000"/>
            <a:ext cx="30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Маған сабақ қызықты өтті, бәрін түсіндім!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11C13-E98A-41F8-8A56-ED338943D36B}"/>
              </a:ext>
            </a:extLst>
          </p:cNvPr>
          <p:cNvSpPr txBox="1"/>
          <p:nvPr/>
        </p:nvSpPr>
        <p:spPr>
          <a:xfrm>
            <a:off x="4476000" y="4914000"/>
            <a:ext cx="30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 түсінбеген жерлерім бар!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1EEDD-8403-4D5A-9D41-B1D420D32FD2}"/>
              </a:ext>
            </a:extLst>
          </p:cNvPr>
          <p:cNvSpPr txBox="1"/>
          <p:nvPr/>
        </p:nvSpPr>
        <p:spPr>
          <a:xfrm>
            <a:off x="8278500" y="5364225"/>
            <a:ext cx="30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Түсінбедім!</a:t>
            </a:r>
            <a:endParaRPr lang="ru-KZ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3484-50C9-424C-9DC0-6ADEB388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4000" y="3204000"/>
            <a:ext cx="9144000" cy="1305000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 аяқталды, 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сау болыңдар!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025373"/>
      </a:accent1>
      <a:accent2>
        <a:srgbClr val="0378A6"/>
      </a:accent2>
      <a:accent3>
        <a:srgbClr val="F2CB05"/>
      </a:accent3>
      <a:accent4>
        <a:srgbClr val="D6D6D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1597</TotalTime>
  <Words>338</Words>
  <Application>Microsoft Office PowerPoint</Application>
  <PresentationFormat>Широкоэкранный</PresentationFormat>
  <Paragraphs>49</Paragraphs>
  <Slides>9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Презентациядағы анимация</vt:lpstr>
      <vt:lpstr>Бү­гін­гі­ үй­ре­не­ті­німіз:</vt:lpstr>
      <vt:lpstr>Презентация PowerPoint</vt:lpstr>
      <vt:lpstr>Презентациядағы анимация дегеніміз не?</vt:lpstr>
      <vt:lpstr>Анимацияларды баптау</vt:lpstr>
      <vt:lpstr>Презентация PowerPoint</vt:lpstr>
      <vt:lpstr> Сұрақтарға жауап берейік</vt:lpstr>
      <vt:lpstr>Рефлексия </vt:lpstr>
      <vt:lpstr>Сабақ аяқталды,  сау болыңдар!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Данагул</cp:lastModifiedBy>
  <cp:revision>70</cp:revision>
  <dcterms:created xsi:type="dcterms:W3CDTF">2020-07-05T17:04:43Z</dcterms:created>
  <dcterms:modified xsi:type="dcterms:W3CDTF">2025-03-02T13:24:14Z</dcterms:modified>
</cp:coreProperties>
</file>