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7" r:id="rId3"/>
    <p:sldId id="256" r:id="rId4"/>
    <p:sldId id="258" r:id="rId5"/>
    <p:sldId id="259" r:id="rId6"/>
    <p:sldId id="262" r:id="rId7"/>
    <p:sldId id="263" r:id="rId8"/>
    <p:sldId id="261" r:id="rId9"/>
    <p:sldId id="264" r:id="rId10"/>
    <p:sldId id="266" r:id="rId11"/>
    <p:sldId id="268" r:id="rId12"/>
    <p:sldId id="265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8D20-707C-4611-8B76-CBD5AC2399AC}" type="datetimeFigureOut">
              <a:rPr lang="ru-RU" smtClean="0"/>
              <a:pPr/>
              <a:t>02.03.2025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9241F-83C4-4219-9BCF-1C49D978BB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8D20-707C-4611-8B76-CBD5AC2399AC}" type="datetimeFigureOut">
              <a:rPr lang="ru-RU" smtClean="0"/>
              <a:pPr/>
              <a:t>02.03.2025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9241F-83C4-4219-9BCF-1C49D978BB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8D20-707C-4611-8B76-CBD5AC2399AC}" type="datetimeFigureOut">
              <a:rPr lang="ru-RU" smtClean="0"/>
              <a:pPr/>
              <a:t>02.03.2025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9241F-83C4-4219-9BCF-1C49D978BB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8D20-707C-4611-8B76-CBD5AC2399AC}" type="datetimeFigureOut">
              <a:rPr lang="ru-RU" smtClean="0"/>
              <a:pPr/>
              <a:t>02.03.2025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9241F-83C4-4219-9BCF-1C49D978BB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8D20-707C-4611-8B76-CBD5AC2399AC}" type="datetimeFigureOut">
              <a:rPr lang="ru-RU" smtClean="0"/>
              <a:pPr/>
              <a:t>02.03.2025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9241F-83C4-4219-9BCF-1C49D978BB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8D20-707C-4611-8B76-CBD5AC2399AC}" type="datetimeFigureOut">
              <a:rPr lang="ru-RU" smtClean="0"/>
              <a:pPr/>
              <a:t>02.03.2025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9241F-83C4-4219-9BCF-1C49D978BB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8D20-707C-4611-8B76-CBD5AC2399AC}" type="datetimeFigureOut">
              <a:rPr lang="ru-RU" smtClean="0"/>
              <a:pPr/>
              <a:t>02.03.2025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9241F-83C4-4219-9BCF-1C49D978BB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8D20-707C-4611-8B76-CBD5AC2399AC}" type="datetimeFigureOut">
              <a:rPr lang="ru-RU" smtClean="0"/>
              <a:pPr/>
              <a:t>02.03.2025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9241F-83C4-4219-9BCF-1C49D978BB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8D20-707C-4611-8B76-CBD5AC2399AC}" type="datetimeFigureOut">
              <a:rPr lang="ru-RU" smtClean="0"/>
              <a:pPr/>
              <a:t>02.03.2025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9241F-83C4-4219-9BCF-1C49D978BB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8D20-707C-4611-8B76-CBD5AC2399AC}" type="datetimeFigureOut">
              <a:rPr lang="ru-RU" smtClean="0"/>
              <a:pPr/>
              <a:t>02.03.2025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9241F-83C4-4219-9BCF-1C49D978BB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58D20-707C-4611-8B76-CBD5AC2399AC}" type="datetimeFigureOut">
              <a:rPr lang="ru-RU" smtClean="0"/>
              <a:pPr/>
              <a:t>02.03.2025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9241F-83C4-4219-9BCF-1C49D978BB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58D20-707C-4611-8B76-CBD5AC2399AC}" type="datetimeFigureOut">
              <a:rPr lang="ru-RU" smtClean="0"/>
              <a:pPr/>
              <a:t>02.03.2025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9241F-83C4-4219-9BCF-1C49D978BB2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>
            <a:lum bright="30000" contrast="-40000"/>
          </a:blip>
          <a:srcRect l="39062"/>
          <a:stretch>
            <a:fillRect/>
          </a:stretch>
        </p:blipFill>
        <p:spPr bwMode="auto">
          <a:xfrm>
            <a:off x="4929190" y="0"/>
            <a:ext cx="421481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3" name="Picture 7" descr="Мектеп оқушыларының ғылыми жұмыстары байқауы. Оқушыларға, студенттерге  арналған жарыстар"/>
          <p:cNvPicPr>
            <a:picLocks noChangeAspect="1" noChangeArrowheads="1"/>
          </p:cNvPicPr>
          <p:nvPr/>
        </p:nvPicPr>
        <p:blipFill>
          <a:blip r:embed="rId3"/>
          <a:srcRect l="26786" r="29383"/>
          <a:stretch>
            <a:fillRect/>
          </a:stretch>
        </p:blipFill>
        <p:spPr bwMode="auto">
          <a:xfrm>
            <a:off x="857224" y="3786190"/>
            <a:ext cx="2357454" cy="2863850"/>
          </a:xfrm>
          <a:prstGeom prst="rect">
            <a:avLst/>
          </a:prstGeom>
          <a:noFill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A780918-CF9B-4CDF-B1B5-5B3AB358AC44}"/>
              </a:ext>
            </a:extLst>
          </p:cNvPr>
          <p:cNvSpPr txBox="1"/>
          <p:nvPr/>
        </p:nvSpPr>
        <p:spPr>
          <a:xfrm>
            <a:off x="285720" y="1357298"/>
            <a:ext cx="47149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Сабақ тақырыбы:</a:t>
            </a:r>
            <a:endParaRPr lang="x-none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43042" y="2285992"/>
            <a:ext cx="312277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4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Түс датчигі</a:t>
            </a:r>
            <a:endParaRPr lang="ru-RU" sz="4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Элегантный абстрактный шаблон. Слайд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143108" y="1714488"/>
            <a:ext cx="65722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Жанасу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датчигі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түс датчигін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салыстырып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ұқсастығы 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айырмашылығын анықта</a:t>
            </a:r>
            <a:endParaRPr lang="ru-RU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1285852" y="3214686"/>
            <a:ext cx="7500990" cy="2286016"/>
            <a:chOff x="1285852" y="3214686"/>
            <a:chExt cx="7500990" cy="2286016"/>
          </a:xfrm>
        </p:grpSpPr>
        <p:sp>
          <p:nvSpPr>
            <p:cNvPr id="5" name="Овал 4"/>
            <p:cNvSpPr/>
            <p:nvPr/>
          </p:nvSpPr>
          <p:spPr>
            <a:xfrm>
              <a:off x="1285852" y="3214686"/>
              <a:ext cx="4500594" cy="2286016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Овал 5"/>
            <p:cNvSpPr/>
            <p:nvPr/>
          </p:nvSpPr>
          <p:spPr>
            <a:xfrm>
              <a:off x="4357686" y="3214686"/>
              <a:ext cx="4429156" cy="2286016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7" name="Picture 49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500298" y="3714752"/>
              <a:ext cx="1285884" cy="10490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7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429388" y="3714752"/>
              <a:ext cx="1214446" cy="1013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" name="Прямоугольник 8"/>
          <p:cNvSpPr/>
          <p:nvPr/>
        </p:nvSpPr>
        <p:spPr>
          <a:xfrm>
            <a:off x="1714480" y="1142984"/>
            <a:ext cx="30003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ТАПСЫРМА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Элегантный абстрактный шаблон. Слайд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643042" y="3000372"/>
            <a:ext cx="721523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lang="kk-KZ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Датчик 7 түсті анықтай алады. Ал түстер кездеспеген жағдайда қандай мәнді қолдануға болады?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Роботты қандай мамандық иесі құрастырады?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1028" name="Picture 4" descr="Дистанционная Иконка Работы Работа Домашней Концепции — Вектор:  изображение, рисунок © bearsky23@yahoo.com #420532682 | Depositphotos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1712" t="18750" r="20389" b="28125"/>
          <a:stretch>
            <a:fillRect/>
          </a:stretch>
        </p:blipFill>
        <p:spPr bwMode="auto">
          <a:xfrm>
            <a:off x="2214546" y="1571612"/>
            <a:ext cx="1071570" cy="759028"/>
          </a:xfrm>
          <a:prstGeom prst="rect">
            <a:avLst/>
          </a:prstGeom>
          <a:noFill/>
        </p:spPr>
      </p:pic>
      <p:sp>
        <p:nvSpPr>
          <p:cNvPr id="14" name="Блок-схема: сохраненные данные 13"/>
          <p:cNvSpPr/>
          <p:nvPr/>
        </p:nvSpPr>
        <p:spPr>
          <a:xfrm flipH="1">
            <a:off x="2571736" y="1428736"/>
            <a:ext cx="5643602" cy="1000132"/>
          </a:xfrm>
          <a:prstGeom prst="flowChartOnlineStorag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714744" y="1571612"/>
            <a:ext cx="35383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kk-KZ" sz="32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Оқу тапсырмасы:</a:t>
            </a:r>
            <a:endParaRPr lang="ru-RU" sz="3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Элегантный абстрактный шаблон. Слайд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785918" y="2428868"/>
            <a:ext cx="6643734" cy="1571636"/>
          </a:xfrm>
          <a:prstGeom prst="rect">
            <a:avLst/>
          </a:prstGeom>
        </p:spPr>
        <p:txBody>
          <a:bodyPr wrap="none">
            <a:prstTxWarp prst="textPlain">
              <a:avLst/>
            </a:prstTxWarp>
            <a:spAutoFit/>
          </a:bodyPr>
          <a:lstStyle/>
          <a:p>
            <a:r>
              <a:rPr lang="kk-KZ" b="1" dirty="0" smtClean="0">
                <a:solidFill>
                  <a:srgbClr val="00206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Назарларыңызға рахмет!</a:t>
            </a:r>
            <a:endParaRPr lang="ru-RU" dirty="0">
              <a:solidFill>
                <a:srgbClr val="00206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>
            <a:lum bright="30000" contrast="-40000"/>
          </a:blip>
          <a:srcRect l="39062"/>
          <a:stretch>
            <a:fillRect/>
          </a:stretch>
        </p:blipFill>
        <p:spPr bwMode="auto">
          <a:xfrm>
            <a:off x="4929190" y="0"/>
            <a:ext cx="421481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3" name="Picture 7" descr="Мектеп оқушыларының ғылыми жұмыстары байқауы. Оқушыларға, студенттерге  арналған жарыстар"/>
          <p:cNvPicPr>
            <a:picLocks noChangeAspect="1" noChangeArrowheads="1"/>
          </p:cNvPicPr>
          <p:nvPr/>
        </p:nvPicPr>
        <p:blipFill>
          <a:blip r:embed="rId3"/>
          <a:srcRect l="26786" r="29383"/>
          <a:stretch>
            <a:fillRect/>
          </a:stretch>
        </p:blipFill>
        <p:spPr bwMode="auto">
          <a:xfrm>
            <a:off x="857224" y="3786190"/>
            <a:ext cx="2357454" cy="2863850"/>
          </a:xfrm>
          <a:prstGeom prst="rect">
            <a:avLst/>
          </a:prstGeom>
          <a:noFill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A780918-CF9B-4CDF-B1B5-5B3AB358AC44}"/>
              </a:ext>
            </a:extLst>
          </p:cNvPr>
          <p:cNvSpPr txBox="1"/>
          <p:nvPr/>
        </p:nvSpPr>
        <p:spPr>
          <a:xfrm>
            <a:off x="357158" y="1928802"/>
            <a:ext cx="47149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Сабақ </a:t>
            </a:r>
            <a:r>
              <a:rPr lang="kk-KZ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</a:t>
            </a:r>
            <a:endParaRPr lang="x-none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2928934"/>
            <a:ext cx="53447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4.5.1.1 түс датчигін қолдану</a:t>
            </a:r>
            <a:endParaRPr lang="ru-RU" sz="3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3" descr="Элегантный абстрактный шаблон. Слайд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2571736" y="1142984"/>
            <a:ext cx="52149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Бүгінгі </a:t>
            </a:r>
            <a: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үйренетініміз</a:t>
            </a:r>
            <a:r>
              <a:rPr lang="kk-KZ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1500166" y="2357430"/>
            <a:ext cx="4915705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231F20"/>
              </a:buClr>
              <a:buSzPct val="100000"/>
              <a:buFont typeface="Wingdings" pitchFamily="2" charset="2"/>
              <a:buChar char="ü"/>
              <a:tabLst>
                <a:tab pos="3194050" algn="l"/>
              </a:tabLst>
            </a:pPr>
            <a:r>
              <a:rPr kumimoji="0" lang="kk-KZ" sz="32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түс датчигі;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231F20"/>
              </a:buClr>
              <a:buSzPct val="100000"/>
              <a:buFont typeface="Wingdings" pitchFamily="2" charset="2"/>
              <a:buChar char="ü"/>
              <a:tabLst>
                <a:tab pos="3194050" algn="l"/>
              </a:tabLst>
            </a:pPr>
            <a:r>
              <a:rPr kumimoji="0" lang="kk-KZ" sz="32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түс датчигін қолдану.</a:t>
            </a:r>
            <a:endParaRPr kumimoji="0" lang="kk-KZ" sz="32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 descr="В восторге | Эмодзи, Смайлики, Милые рисунки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8" y="3500438"/>
            <a:ext cx="2571768" cy="25717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Picture 3" descr="Элегантный абстрактный шаблон. Слайд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2571736" y="285728"/>
            <a:ext cx="557216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Робот деген не?</a:t>
            </a:r>
            <a:endParaRPr kumimoji="0" lang="kk-KZ" sz="3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85788" y="1142984"/>
            <a:ext cx="785821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Робот – </a:t>
            </a:r>
            <a:r>
              <a:rPr lang="ru-RU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тірі</a:t>
            </a: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организм </a:t>
            </a:r>
            <a:r>
              <a:rPr lang="ru-RU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принципі</a:t>
            </a: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құрастырылған жандандырылған </a:t>
            </a: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автомат </a:t>
            </a:r>
            <a:r>
              <a:rPr lang="ru-RU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құрылғы</a:t>
            </a: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Роботтар</a:t>
            </a: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қарқынды дамып</a:t>
            </a: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келе</a:t>
            </a: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жатқан болашақтың жоғарғы технологияларының бірі</a:t>
            </a: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Қазіргі кезде</a:t>
            </a: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роботтар</a:t>
            </a: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өміріміздің көптеген саласына</a:t>
            </a: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еніп</a:t>
            </a: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үлгерді.</a:t>
            </a: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5" name="Picture 5" descr="Картинки для детей роботы (45 фото)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00760" y="4500570"/>
            <a:ext cx="2143140" cy="2143140"/>
          </a:xfrm>
          <a:prstGeom prst="rect">
            <a:avLst/>
          </a:prstGeom>
          <a:noFill/>
        </p:spPr>
      </p:pic>
      <p:pic>
        <p:nvPicPr>
          <p:cNvPr id="15367" name="Picture 7" descr="ᐈ Робот человек фото, фотографии человек робот | скачать на Depositphotos®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00496" y="4241395"/>
            <a:ext cx="2500330" cy="261660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Элегантный абстрактный шаблон. Слайд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143108" y="357166"/>
            <a:ext cx="664373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LEGO MINDSTORMS EDUCATION EV3 </a:t>
            </a:r>
            <a:r>
              <a:rPr lang="en-US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оқужаттығу </a:t>
            </a:r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роботы.  </a:t>
            </a:r>
          </a:p>
          <a:p>
            <a:r>
              <a:rPr lang="en-US" sz="2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LEGO MINDSTORMS </a:t>
            </a:r>
            <a:r>
              <a:rPr lang="kk-KZ" sz="2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kk-KZ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программаланатын</a:t>
            </a:r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роботтарға қолданатын құрастырғыш құрылғы</a:t>
            </a:r>
            <a:endParaRPr lang="ru-RU" sz="2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071670" y="2000240"/>
            <a:ext cx="650085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Датчик </a:t>
            </a:r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әртүрлі ақпаратты </a:t>
            </a:r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(температура, </a:t>
            </a:r>
            <a:r>
              <a:rPr lang="ru-RU" sz="2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жылдамдық, сәуле, түс, дыбыс</a:t>
            </a:r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өлшеуге арналған құрал.</a:t>
            </a:r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000232" y="4929198"/>
            <a:ext cx="650085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Электронды</a:t>
            </a:r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датчиктің құрамына сезгіш</a:t>
            </a:r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және түрлендіргіш элементтер</a:t>
            </a:r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кіреді</a:t>
            </a:r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Олардың </a:t>
            </a:r>
            <a:r>
              <a:rPr lang="ru-RU" sz="2200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22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ерекшеліктері</a:t>
            </a:r>
            <a:r>
              <a:rPr lang="ru-RU" sz="22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сезгіштігі</a:t>
            </a:r>
            <a:r>
              <a:rPr lang="ru-RU" sz="2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2214546" y="3286124"/>
          <a:ext cx="6096000" cy="11233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5459"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Датчиктер</a:t>
                      </a:r>
                      <a:endParaRPr lang="ru-RU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6111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err="1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Электронды</a:t>
                      </a:r>
                      <a:r>
                        <a:rPr lang="ru-RU" sz="24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4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400" dirty="0" err="1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механикалық</a:t>
                      </a:r>
                      <a:endParaRPr lang="ru-RU" sz="24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Picture 3" descr="Элегантный абстрактный шаблон. Слайд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0" y="0"/>
            <a:ext cx="9144000" cy="6858000"/>
          </a:xfrm>
          <a:prstGeom prst="rect">
            <a:avLst/>
          </a:prstGeom>
          <a:noFill/>
        </p:spPr>
      </p:pic>
      <p:grpSp>
        <p:nvGrpSpPr>
          <p:cNvPr id="4" name="Группа 3"/>
          <p:cNvGrpSpPr/>
          <p:nvPr/>
        </p:nvGrpSpPr>
        <p:grpSpPr>
          <a:xfrm>
            <a:off x="0" y="214290"/>
            <a:ext cx="7643866" cy="714380"/>
            <a:chOff x="571472" y="500042"/>
            <a:chExt cx="8143932" cy="857256"/>
          </a:xfrm>
        </p:grpSpPr>
        <p:pic>
          <p:nvPicPr>
            <p:cNvPr id="5" name="Рисунок 4" descr="C:\Users\Acer\Desktop\Ашық сабақ\71910383-glass-sphere-blue-3d-vector-ball-.jpg"/>
            <p:cNvPicPr/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8163" t="4082" r="6122" b="12245"/>
            <a:stretch>
              <a:fillRect/>
            </a:stretch>
          </p:blipFill>
          <p:spPr bwMode="auto">
            <a:xfrm>
              <a:off x="571472" y="500042"/>
              <a:ext cx="8143932" cy="857256"/>
            </a:xfrm>
            <a:prstGeom prst="rect">
              <a:avLst/>
            </a:prstGeom>
            <a:noFill/>
          </p:spPr>
        </p:pic>
        <p:sp>
          <p:nvSpPr>
            <p:cNvPr id="6" name="Прямоугольник 5"/>
            <p:cNvSpPr/>
            <p:nvPr/>
          </p:nvSpPr>
          <p:spPr>
            <a:xfrm>
              <a:off x="2245891" y="585768"/>
              <a:ext cx="5251694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k-KZ" sz="2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Датчиктер </a:t>
              </a:r>
              <a:r>
                <a:rPr lang="kk-KZ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қызметіне қарай</a:t>
              </a:r>
              <a:endPara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" name="Группа 6"/>
          <p:cNvGrpSpPr/>
          <p:nvPr/>
        </p:nvGrpSpPr>
        <p:grpSpPr>
          <a:xfrm>
            <a:off x="0" y="1500174"/>
            <a:ext cx="4714876" cy="928694"/>
            <a:chOff x="0" y="1500174"/>
            <a:chExt cx="4714876" cy="928694"/>
          </a:xfrm>
        </p:grpSpPr>
        <p:pic>
          <p:nvPicPr>
            <p:cNvPr id="8" name="Рисунок 7" descr="C:\Users\Acer\Desktop\Ашық сабақ\71910383-glass-sphere-blue-3d-vector-ball-.jpg"/>
            <p:cNvPicPr/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8163" t="4082" r="6122" b="12245"/>
            <a:stretch>
              <a:fillRect/>
            </a:stretch>
          </p:blipFill>
          <p:spPr bwMode="auto">
            <a:xfrm>
              <a:off x="0" y="1500174"/>
              <a:ext cx="4714876" cy="928694"/>
            </a:xfrm>
            <a:prstGeom prst="rect">
              <a:avLst/>
            </a:prstGeom>
            <a:noFill/>
          </p:spPr>
        </p:pic>
        <p:sp>
          <p:nvSpPr>
            <p:cNvPr id="9" name="Прямоугольник 8"/>
            <p:cNvSpPr/>
            <p:nvPr/>
          </p:nvSpPr>
          <p:spPr>
            <a:xfrm>
              <a:off x="1071538" y="1643050"/>
              <a:ext cx="2632837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k-KZ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жанасу датчигі</a:t>
              </a:r>
              <a:endPara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0" name="Группа 9"/>
          <p:cNvGrpSpPr/>
          <p:nvPr/>
        </p:nvGrpSpPr>
        <p:grpSpPr>
          <a:xfrm>
            <a:off x="0" y="5286388"/>
            <a:ext cx="4714876" cy="928694"/>
            <a:chOff x="0" y="1500174"/>
            <a:chExt cx="4714876" cy="928694"/>
          </a:xfrm>
        </p:grpSpPr>
        <p:pic>
          <p:nvPicPr>
            <p:cNvPr id="11" name="Рисунок 10" descr="C:\Users\Acer\Desktop\Ашық сабақ\71910383-glass-sphere-blue-3d-vector-ball-.jpg"/>
            <p:cNvPicPr/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8163" t="4082" r="6122" b="12245"/>
            <a:stretch>
              <a:fillRect/>
            </a:stretch>
          </p:blipFill>
          <p:spPr bwMode="auto">
            <a:xfrm>
              <a:off x="0" y="1500174"/>
              <a:ext cx="4714876" cy="928694"/>
            </a:xfrm>
            <a:prstGeom prst="rect">
              <a:avLst/>
            </a:prstGeom>
            <a:noFill/>
          </p:spPr>
        </p:pic>
        <p:sp>
          <p:nvSpPr>
            <p:cNvPr id="12" name="Прямоугольник 11"/>
            <p:cNvSpPr/>
            <p:nvPr/>
          </p:nvSpPr>
          <p:spPr>
            <a:xfrm>
              <a:off x="1428760" y="1714488"/>
              <a:ext cx="2078133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k-KZ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түс  датчигі</a:t>
              </a:r>
              <a:endPara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0" y="4071942"/>
            <a:ext cx="4714876" cy="928694"/>
            <a:chOff x="0" y="1500174"/>
            <a:chExt cx="4714876" cy="928694"/>
          </a:xfrm>
        </p:grpSpPr>
        <p:pic>
          <p:nvPicPr>
            <p:cNvPr id="14" name="Рисунок 13" descr="C:\Users\Acer\Desktop\Ашық сабақ\71910383-glass-sphere-blue-3d-vector-ball-.jpg"/>
            <p:cNvPicPr/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8163" t="4082" r="6122" b="12245"/>
            <a:stretch>
              <a:fillRect/>
            </a:stretch>
          </p:blipFill>
          <p:spPr bwMode="auto">
            <a:xfrm>
              <a:off x="0" y="1500174"/>
              <a:ext cx="4714876" cy="928694"/>
            </a:xfrm>
            <a:prstGeom prst="rect">
              <a:avLst/>
            </a:prstGeom>
            <a:noFill/>
          </p:spPr>
        </p:pic>
        <p:sp>
          <p:nvSpPr>
            <p:cNvPr id="15" name="Прямоугольник 14"/>
            <p:cNvSpPr/>
            <p:nvPr/>
          </p:nvSpPr>
          <p:spPr>
            <a:xfrm>
              <a:off x="428596" y="1714488"/>
              <a:ext cx="3798219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k-KZ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гироскопиялы датчик</a:t>
              </a:r>
              <a:endPara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0" y="2786058"/>
            <a:ext cx="4714876" cy="928694"/>
            <a:chOff x="2286016" y="1571612"/>
            <a:chExt cx="4714876" cy="928694"/>
          </a:xfrm>
        </p:grpSpPr>
        <p:pic>
          <p:nvPicPr>
            <p:cNvPr id="17" name="Рисунок 16" descr="C:\Users\Acer\Desktop\Ашық сабақ\71910383-glass-sphere-blue-3d-vector-ball-.jpg"/>
            <p:cNvPicPr/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8163" t="4082" r="6122" b="12245"/>
            <a:stretch>
              <a:fillRect/>
            </a:stretch>
          </p:blipFill>
          <p:spPr bwMode="auto">
            <a:xfrm>
              <a:off x="2286016" y="1571612"/>
              <a:ext cx="4714876" cy="928694"/>
            </a:xfrm>
            <a:prstGeom prst="rect">
              <a:avLst/>
            </a:prstGeom>
            <a:noFill/>
          </p:spPr>
        </p:pic>
        <p:sp>
          <p:nvSpPr>
            <p:cNvPr id="18" name="Прямоугольник 17"/>
            <p:cNvSpPr/>
            <p:nvPr/>
          </p:nvSpPr>
          <p:spPr>
            <a:xfrm>
              <a:off x="2928926" y="1714488"/>
              <a:ext cx="3606821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k-KZ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ультрадыбыс датчик</a:t>
              </a:r>
              <a:endPara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472" y="7240961"/>
            <a:ext cx="706990" cy="193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0" name="Picture 4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00760" y="1428736"/>
            <a:ext cx="1285884" cy="1049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" name="Picture 50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00760" y="2643182"/>
            <a:ext cx="1643074" cy="1275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357950" y="5286388"/>
            <a:ext cx="1214446" cy="1013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436" name="Picture 52" descr="Робототехника пәніне арналған презентация 7 сынып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3750" t="6250" r="23437" b="48958"/>
          <a:stretch>
            <a:fillRect/>
          </a:stretch>
        </p:blipFill>
        <p:spPr bwMode="auto">
          <a:xfrm>
            <a:off x="6357950" y="3929066"/>
            <a:ext cx="1186203" cy="12144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Элегантный абстрактный шаблон. Слайд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143108" y="428604"/>
            <a:ext cx="62865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Жанасу датчигі </a:t>
            </a:r>
            <a:r>
              <a:rPr lang="kk-KZ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kk-KZ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батырманың басылғанын </a:t>
            </a:r>
            <a:r>
              <a:rPr lang="kk-KZ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немесе </a:t>
            </a:r>
            <a:r>
              <a:rPr lang="kk-KZ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басылмағанын </a:t>
            </a:r>
            <a:r>
              <a:rPr lang="kk-KZ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дәл </a:t>
            </a:r>
            <a:r>
              <a:rPr lang="kk-KZ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анықтайтын құрал</a:t>
            </a:r>
            <a:r>
              <a:rPr lang="kk-KZ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000232" y="1428736"/>
            <a:ext cx="671517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Түс датчигі</a:t>
            </a:r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түс немесе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жарық жарықтылығын анықтай алатын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сандық құрал.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Түс датчигіндегі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Түс режимі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 см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қашықтықтағыны сандардың 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түрлі түсін және жарықтың деңгейін анықтай алады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қара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 = 1, </a:t>
            </a:r>
            <a:r>
              <a:rPr lang="ru-RU" sz="24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«көк» </a:t>
            </a:r>
            <a:r>
              <a:rPr lang="ru-RU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=  2, </a:t>
            </a:r>
            <a:r>
              <a:rPr lang="ru-RU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жасыл</a:t>
            </a:r>
            <a:r>
              <a:rPr lang="ru-RU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» = 3, </a:t>
            </a:r>
            <a:r>
              <a:rPr lang="ru-RU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сары</a:t>
            </a:r>
            <a:r>
              <a:rPr lang="ru-RU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» = 4,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«қызыл»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5,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«ақ» 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6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2400" dirty="0" smtClean="0">
                <a:solidFill>
                  <a:srgbClr val="9966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dirty="0" err="1" smtClean="0">
                <a:solidFill>
                  <a:srgbClr val="996600"/>
                </a:solidFill>
                <a:latin typeface="Times New Roman" pitchFamily="18" charset="0"/>
                <a:cs typeface="Times New Roman" pitchFamily="18" charset="0"/>
              </a:rPr>
              <a:t>қоңыр</a:t>
            </a:r>
            <a:r>
              <a:rPr lang="ru-RU" sz="2400" dirty="0" smtClean="0">
                <a:solidFill>
                  <a:srgbClr val="996600"/>
                </a:solidFill>
                <a:latin typeface="Times New Roman" pitchFamily="18" charset="0"/>
                <a:cs typeface="Times New Roman" pitchFamily="18" charset="0"/>
              </a:rPr>
              <a:t>» = 7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элемент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датчиктен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шығарылса немесе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элементтің түсі дұрыс анықталмаса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датчик осы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түс туралы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Түссіз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» = 0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хабарлайды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928794" y="5072074"/>
            <a:ext cx="70008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Түс </a:t>
            </a:r>
            <a:r>
              <a:rPr lang="ru-RU" sz="24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датчигінің негізгі</a:t>
            </a:r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қызметі 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түстерді анықтау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шашыраңқы және шағылысқан жарықты өлшеу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Элегантный абстрактный шаблон. Слайд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7410" name="Picture 2" descr="Тус датчиктері, 4-сынып, практикалық сабақ. - YouTube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4063" r="12695"/>
          <a:stretch>
            <a:fillRect/>
          </a:stretch>
        </p:blipFill>
        <p:spPr bwMode="auto">
          <a:xfrm>
            <a:off x="1785918" y="285728"/>
            <a:ext cx="7358082" cy="62865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Элегантный абстрактный шаблон. Слайд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643174" y="1142984"/>
            <a:ext cx="509312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Сұрақтарға жауап</a:t>
            </a: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берейік</a:t>
            </a:r>
            <a:endParaRPr lang="ru-RU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43042" y="2143116"/>
            <a:ext cx="671517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Датчиктер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қызметіне қарай қанша түрге бөлінеді?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Түс датчигінің қанша режимі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бар?</a:t>
            </a:r>
          </a:p>
          <a:p>
            <a:pPr algn="just">
              <a:lnSpc>
                <a:spcPct val="150000"/>
              </a:lnSpc>
            </a:pP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Неге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жанасу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датчигін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жиі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қолданамыз</a:t>
            </a:r>
            <a:endParaRPr lang="ru-RU" sz="2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kk-KZ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Датчик 7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түсті анықтай алады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Ал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түстер кездеспеген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жағдайда қандай мәнді қолдануға болады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endParaRPr lang="ru-RU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</TotalTime>
  <Words>298</Words>
  <Application>Microsoft Office PowerPoint</Application>
  <PresentationFormat>Экран (4:3)</PresentationFormat>
  <Paragraphs>35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Wolfish Lair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Acer</dc:creator>
  <cp:lastModifiedBy>Данагул</cp:lastModifiedBy>
  <cp:revision>34</cp:revision>
  <dcterms:created xsi:type="dcterms:W3CDTF">2021-03-09T17:38:42Z</dcterms:created>
  <dcterms:modified xsi:type="dcterms:W3CDTF">2025-03-02T13:21:55Z</dcterms:modified>
</cp:coreProperties>
</file>