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6" r:id="rId4"/>
    <p:sldId id="256" r:id="rId5"/>
    <p:sldId id="260" r:id="rId6"/>
    <p:sldId id="258" r:id="rId7"/>
    <p:sldId id="262" r:id="rId8"/>
    <p:sldId id="261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6DAD-F127-4CA6-A61C-55095A3423EE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56F70-2F4B-4C13-8861-40CCD18D7B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6DAD-F127-4CA6-A61C-55095A3423EE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56F70-2F4B-4C13-8861-40CCD18D7B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6DAD-F127-4CA6-A61C-55095A3423EE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56F70-2F4B-4C13-8861-40CCD18D7B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6DAD-F127-4CA6-A61C-55095A3423EE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56F70-2F4B-4C13-8861-40CCD18D7B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6DAD-F127-4CA6-A61C-55095A3423EE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56F70-2F4B-4C13-8861-40CCD18D7B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6DAD-F127-4CA6-A61C-55095A3423EE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56F70-2F4B-4C13-8861-40CCD18D7B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6DAD-F127-4CA6-A61C-55095A3423EE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56F70-2F4B-4C13-8861-40CCD18D7B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6DAD-F127-4CA6-A61C-55095A3423EE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56F70-2F4B-4C13-8861-40CCD18D7B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6DAD-F127-4CA6-A61C-55095A3423EE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56F70-2F4B-4C13-8861-40CCD18D7B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6DAD-F127-4CA6-A61C-55095A3423EE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56F70-2F4B-4C13-8861-40CCD18D7B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6DAD-F127-4CA6-A61C-55095A3423EE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56F70-2F4B-4C13-8861-40CCD18D7B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86DAD-F127-4CA6-A61C-55095A3423EE}" type="datetimeFigureOut">
              <a:rPr lang="ru-RU" smtClean="0"/>
              <a:pPr/>
              <a:t>17.11.2024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56F70-2F4B-4C13-8861-40CCD18D7BD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285720" y="0"/>
            <a:ext cx="8858280" cy="6858000"/>
            <a:chOff x="285720" y="0"/>
            <a:chExt cx="8858280" cy="6858000"/>
          </a:xfrm>
        </p:grpSpPr>
        <p:pic>
          <p:nvPicPr>
            <p:cNvPr id="2" name="Picture 5"/>
            <p:cNvPicPr>
              <a:picLocks noChangeAspect="1" noChangeArrowheads="1"/>
            </p:cNvPicPr>
            <p:nvPr/>
          </p:nvPicPr>
          <p:blipFill>
            <a:blip r:embed="rId2">
              <a:lum bright="30000" contrast="-40000"/>
            </a:blip>
            <a:srcRect l="39062"/>
            <a:stretch>
              <a:fillRect/>
            </a:stretch>
          </p:blipFill>
          <p:spPr bwMode="auto">
            <a:xfrm>
              <a:off x="4929190" y="0"/>
              <a:ext cx="421481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" name="Прямоугольник 2"/>
            <p:cNvSpPr/>
            <p:nvPr/>
          </p:nvSpPr>
          <p:spPr>
            <a:xfrm>
              <a:off x="571472" y="2357430"/>
              <a:ext cx="4074129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k-KZ" sz="4400" b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КЕГЕЛЬРИНГ</a:t>
              </a:r>
              <a:endParaRPr lang="ru-RU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1105" name="Picture 81" descr="Кегельринг (Kegelring) - YouTube"/>
            <p:cNvPicPr>
              <a:picLocks noChangeAspect="1" noChangeArrowheads="1"/>
            </p:cNvPicPr>
            <p:nvPr/>
          </p:nvPicPr>
          <p:blipFill>
            <a:blip r:embed="rId3">
              <a:lum bright="20000"/>
            </a:blip>
            <a:srcRect l="8824" r="8233"/>
            <a:stretch>
              <a:fillRect/>
            </a:stretch>
          </p:blipFill>
          <p:spPr bwMode="auto">
            <a:xfrm>
              <a:off x="571472" y="3857628"/>
              <a:ext cx="3357586" cy="2277039"/>
            </a:xfrm>
            <a:prstGeom prst="rect">
              <a:avLst/>
            </a:prstGeom>
            <a:noFill/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A780918-CF9B-4CDF-B1B5-5B3AB358AC44}"/>
                </a:ext>
              </a:extLst>
            </p:cNvPr>
            <p:cNvSpPr txBox="1"/>
            <p:nvPr/>
          </p:nvSpPr>
          <p:spPr>
            <a:xfrm>
              <a:off x="285720" y="1357298"/>
              <a:ext cx="47149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k-KZ" sz="32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Сабақ тақырыбы:</a:t>
              </a:r>
              <a:endParaRPr lang="x-none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785918" y="1857364"/>
            <a:ext cx="70723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Бокс </a:t>
            </a:r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алаңы </a:t>
            </a:r>
            <a:r>
              <a:rPr lang="kk-KZ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мен кегельринг ө</a:t>
            </a:r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</a:t>
            </a:r>
            <a:r>
              <a:rPr lang="kk-KZ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ткізетін </a:t>
            </a:r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алаңның  ұқсастығы </a:t>
            </a:r>
            <a:r>
              <a:rPr lang="kk-KZ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айырмашылығын </a:t>
            </a:r>
            <a:r>
              <a:rPr lang="kk-KZ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салыстыр.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1357290" y="3429000"/>
            <a:ext cx="7358114" cy="2214578"/>
            <a:chOff x="285720" y="2857496"/>
            <a:chExt cx="8001056" cy="2286016"/>
          </a:xfrm>
        </p:grpSpPr>
        <p:pic>
          <p:nvPicPr>
            <p:cNvPr id="80" name="Picture 10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57290" y="3143248"/>
              <a:ext cx="2560636" cy="1500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1" name="Picture 81" descr="Кегельринг (Kegelring) - YouTube"/>
            <p:cNvPicPr>
              <a:picLocks noChangeAspect="1" noChangeArrowheads="1"/>
            </p:cNvPicPr>
            <p:nvPr/>
          </p:nvPicPr>
          <p:blipFill>
            <a:blip r:embed="rId4" cstate="print">
              <a:lum bright="20000"/>
            </a:blip>
            <a:srcRect l="8824" r="8233"/>
            <a:stretch>
              <a:fillRect/>
            </a:stretch>
          </p:blipFill>
          <p:spPr bwMode="auto">
            <a:xfrm>
              <a:off x="4857752" y="3143248"/>
              <a:ext cx="2214578" cy="1501876"/>
            </a:xfrm>
            <a:prstGeom prst="rect">
              <a:avLst/>
            </a:prstGeom>
            <a:noFill/>
          </p:spPr>
        </p:pic>
        <p:sp>
          <p:nvSpPr>
            <p:cNvPr id="82" name="Овал 81"/>
            <p:cNvSpPr/>
            <p:nvPr/>
          </p:nvSpPr>
          <p:spPr>
            <a:xfrm>
              <a:off x="285720" y="2857496"/>
              <a:ext cx="4572032" cy="2286016"/>
            </a:xfrm>
            <a:prstGeom prst="ellipse">
              <a:avLst/>
            </a:prstGeom>
            <a:noFill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Овал 82"/>
            <p:cNvSpPr/>
            <p:nvPr/>
          </p:nvSpPr>
          <p:spPr>
            <a:xfrm>
              <a:off x="3714744" y="2857496"/>
              <a:ext cx="4572032" cy="2286016"/>
            </a:xfrm>
            <a:prstGeom prst="ellipse">
              <a:avLst/>
            </a:prstGeom>
            <a:noFill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0" name="Прямоугольник 9"/>
          <p:cNvSpPr/>
          <p:nvPr/>
        </p:nvSpPr>
        <p:spPr>
          <a:xfrm>
            <a:off x="2000232" y="1214422"/>
            <a:ext cx="30003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857356" y="2857497"/>
            <a:ext cx="62865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Болашақта қандай мамандарды роботтар алмастыруы мүмкін? Интернеттен іздестіріп, хабарлама жаз. 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l="44057" t="31535" r="23076" b="54356"/>
          <a:stretch>
            <a:fillRect/>
          </a:stretch>
        </p:blipFill>
        <p:spPr bwMode="auto">
          <a:xfrm>
            <a:off x="2357422" y="1142984"/>
            <a:ext cx="4786346" cy="1332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785918" y="2428868"/>
            <a:ext cx="6643734" cy="1571636"/>
          </a:xfrm>
          <a:prstGeom prst="rect">
            <a:avLst/>
          </a:prstGeom>
        </p:spPr>
        <p:txBody>
          <a:bodyPr wrap="none">
            <a:prstTxWarp prst="textPlain">
              <a:avLst/>
            </a:prstTxWarp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Назарларыңызға рахмет!</a:t>
            </a:r>
            <a:endParaRPr lang="ru-RU" dirty="0">
              <a:solidFill>
                <a:srgbClr val="00206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357290" y="2571744"/>
            <a:ext cx="7429552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4.5.1.2 ультрадыбыс датчигін қолдану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k-KZ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4.5.1.1 түс датчигін қолдану</a:t>
            </a:r>
            <a:endParaRPr lang="ru-RU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A780918-CF9B-4CDF-B1B5-5B3AB358AC44}"/>
              </a:ext>
            </a:extLst>
          </p:cNvPr>
          <p:cNvSpPr txBox="1"/>
          <p:nvPr/>
        </p:nvSpPr>
        <p:spPr>
          <a:xfrm>
            <a:off x="2071670" y="1285860"/>
            <a:ext cx="47149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Сабақ </a:t>
            </a:r>
            <a:r>
              <a:rPr lang="kk-K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</a:t>
            </a:r>
            <a:endParaRPr lang="x-none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6" descr="Lego Education: Ультразвуковой датчик EV3: заказать конструктор из серии  LEGO Education по низкой цене в интернет-магазине Meloman | Алматы, Астана,  Казахстан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4071942"/>
            <a:ext cx="2143125" cy="2143125"/>
          </a:xfrm>
          <a:prstGeom prst="rect">
            <a:avLst/>
          </a:prstGeom>
          <a:noFill/>
        </p:spPr>
      </p:pic>
      <p:pic>
        <p:nvPicPr>
          <p:cNvPr id="14" name="Picture 7" descr="Мектеп оқушыларының ғылыми жұмыстары байқауы. Оқушыларға, студенттерге  арналған жарыстар"/>
          <p:cNvPicPr>
            <a:picLocks noChangeAspect="1" noChangeArrowheads="1"/>
          </p:cNvPicPr>
          <p:nvPr/>
        </p:nvPicPr>
        <p:blipFill>
          <a:blip r:embed="rId4"/>
          <a:srcRect l="26786" r="29383"/>
          <a:stretch>
            <a:fillRect/>
          </a:stretch>
        </p:blipFill>
        <p:spPr bwMode="auto">
          <a:xfrm>
            <a:off x="4857752" y="3643314"/>
            <a:ext cx="2357454" cy="2863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43108" y="1214422"/>
            <a:ext cx="500066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13075" algn="l"/>
              </a:tabLst>
            </a:pP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Бүгінгі үйренетініміз:</a:t>
            </a:r>
            <a:endParaRPr lang="ru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00232" y="2285992"/>
            <a:ext cx="650085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231F20"/>
              </a:buClr>
              <a:buSzPct val="100000"/>
              <a:buFont typeface="Arial" pitchFamily="34" charset="0"/>
              <a:buChar char="•"/>
              <a:tabLst>
                <a:tab pos="3013075" algn="l"/>
              </a:tabLst>
            </a:pPr>
            <a:r>
              <a:rPr lang="kk-KZ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кегельринг туралы түсінік;</a:t>
            </a:r>
            <a:endParaRPr lang="ru-RU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231F20"/>
              </a:buClr>
              <a:buSzPct val="100000"/>
              <a:buFontTx/>
              <a:buChar char="•"/>
              <a:tabLst>
                <a:tab pos="3013075" algn="l"/>
              </a:tabLst>
            </a:pPr>
            <a:r>
              <a:rPr lang="kk-KZ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жарыс ережесі.</a:t>
            </a:r>
          </a:p>
        </p:txBody>
      </p:sp>
      <p:pic>
        <p:nvPicPr>
          <p:cNvPr id="7" name="Picture 2" descr="В восторге | Эмодзи, Смайлики, Милые рисунки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46" y="3571876"/>
            <a:ext cx="2571768" cy="25717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500298" y="1357298"/>
            <a:ext cx="33381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Кел, ойланайық!</a:t>
            </a: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500166" y="2714620"/>
            <a:ext cx="7286676" cy="1133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90600" algn="l"/>
              </a:tabLst>
            </a:pPr>
            <a:r>
              <a:rPr lang="kk-KZ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«Кегельринг» сөзі таныс па?</a:t>
            </a:r>
            <a:endParaRPr lang="ru-RU" sz="24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90600" algn="l"/>
              </a:tabLst>
            </a:pPr>
            <a:r>
              <a:rPr lang="kk-KZ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Pоботтар арасындағы жарыс туралы не білесің?</a:t>
            </a:r>
          </a:p>
        </p:txBody>
      </p:sp>
      <p:pic>
        <p:nvPicPr>
          <p:cNvPr id="6" name="Picture 2" descr="Радуга: сентября 201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57950" y="285728"/>
            <a:ext cx="2357454" cy="23574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 r="75000"/>
          <a:stretch>
            <a:fillRect/>
          </a:stretch>
        </p:blipFill>
        <p:spPr bwMode="auto">
          <a:xfrm>
            <a:off x="0" y="0"/>
            <a:ext cx="135729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357290" y="1214422"/>
            <a:ext cx="7143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жарыстың алуан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түрі болатынын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білеміз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спорттық жарыстар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және ғылыми жоба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олимпиадалар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т.б.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жарыстардың түрлері өте көп.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Кез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келген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жарыстың мақсаты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жеңімпазды анықтау.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сияқты роботтар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жарыстар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Робототехникадағы жарыстардың бір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түрі кегельринг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Бұл жарыстағы роботтың мақсаты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сақина шеңберінен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(ринг)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кегельдерді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аз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уақыт ішінде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итеріп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шығару Кегельрингке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қатысу үшін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робот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ультрадыбыс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және түс датчиктерімен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жабдықталады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00166" y="6215082"/>
            <a:ext cx="6000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Кегель ретінде </a:t>
            </a:r>
            <a:r>
              <a:rPr lang="kk-KZ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пайдалануға </a:t>
            </a:r>
            <a:r>
              <a:rPr lang="kk-KZ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болатын заттар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3357562"/>
            <a:ext cx="3380398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3214686"/>
            <a:ext cx="3309952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142976" y="357166"/>
            <a:ext cx="75724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Кегель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кегельрингтегі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міндетті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атрибуттардың бірі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Кегельге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салмағы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аз,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көлемі шағын белгілі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заттарды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қолдануға болады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шырыннан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босаған қаңылтыр ыдыстар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боулинг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ойынында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пайдаланатын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ойыншықтар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легодан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құрастырылған бағандар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т.б.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Ең бастысы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заттар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тұрақты және түс датчиктері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анықтай алатындай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болу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5000"/>
          <a:stretch>
            <a:fillRect/>
          </a:stretch>
        </p:blipFill>
        <p:spPr bwMode="auto">
          <a:xfrm>
            <a:off x="0" y="0"/>
            <a:ext cx="1285852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714480" y="2285992"/>
            <a:ext cx="664373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Кегельрингтің бірнеше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түрі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бар: – </a:t>
            </a:r>
            <a:r>
              <a:rPr lang="ru-RU" sz="2400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кегельдердің түстерін </a:t>
            </a:r>
            <a:r>
              <a:rPr lang="ru-RU" sz="2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тану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ойыны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түстегі кегельдерді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ғана ығыстырып шығару керек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); – </a:t>
            </a:r>
            <a:r>
              <a:rPr lang="ru-RU" sz="2400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кегельдің орналасқан жерін</a:t>
            </a:r>
            <a:r>
              <a:rPr lang="ru-RU" sz="2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тауып</a:t>
            </a:r>
            <a:r>
              <a:rPr lang="ru-RU" sz="2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ығыстыру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ойыны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т.б. 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714448" y="1643050"/>
            <a:ext cx="7215270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Робот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рингте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орналасқан барлық кегельді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аз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уақыт ішінде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оның сыртына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итеріп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шығару қажет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AutoNum type="arabicPeriod"/>
            </a:pPr>
            <a:endParaRPr lang="ru-RU" sz="1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Роботты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рингтің ортасындағы орынға орналас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тырады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AutoNum type="arabicPeriod"/>
            </a:pPr>
            <a:endParaRPr lang="ru-RU" sz="1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Рингтің шекара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сызығынан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12–15 см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қашықтықта 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 кегель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қойылады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AutoNum type="arabicPeriod"/>
            </a:pPr>
            <a:endParaRPr lang="ru-RU" sz="1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Робот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кегельді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қара сызықтың сыртына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шығарып тастаса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төреші кегельді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итерілді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есептеп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рингтен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шығарады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71802" y="500042"/>
            <a:ext cx="30915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Жарыс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ережесі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1500166" y="2285992"/>
            <a:ext cx="7358114" cy="1731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16013" algn="l"/>
              </a:tabLst>
            </a:pP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16013" algn="l"/>
              </a:tabLst>
            </a:pPr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Кегельринг дегеніміз не?</a:t>
            </a:r>
            <a:endParaRPr lang="ru-RU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16013" algn="l"/>
              </a:tabLst>
            </a:pPr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Кегельринг жарысының  қандай шарттарын білесің?</a:t>
            </a:r>
            <a:endParaRPr lang="ru-RU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16013" algn="l"/>
              </a:tabLst>
            </a:pPr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Кегель ретінде нені пайдалануға болады?</a:t>
            </a:r>
            <a:endParaRPr lang="ru-RU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16013" algn="l"/>
              </a:tabLst>
            </a:pPr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Робот рингтің  қай жеріне орналастырылады?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786050" y="1142984"/>
            <a:ext cx="50931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116013" algn="l"/>
              </a:tabLst>
            </a:pPr>
            <a:r>
              <a:rPr lang="kk-K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Сұрақтарға жауап берейік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242</Words>
  <Application>Microsoft Office PowerPoint</Application>
  <PresentationFormat>Экран (4:3)</PresentationFormat>
  <Paragraphs>33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Wolfish Lair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Acer</dc:creator>
  <cp:lastModifiedBy>Данагул</cp:lastModifiedBy>
  <cp:revision>17</cp:revision>
  <dcterms:created xsi:type="dcterms:W3CDTF">2021-03-10T19:16:46Z</dcterms:created>
  <dcterms:modified xsi:type="dcterms:W3CDTF">2024-11-17T13:13:54Z</dcterms:modified>
</cp:coreProperties>
</file>