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  <p:sldId id="257" r:id="rId5"/>
    <p:sldId id="260" r:id="rId6"/>
    <p:sldId id="261" r:id="rId7"/>
    <p:sldId id="264" r:id="rId8"/>
    <p:sldId id="263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521A-7B1E-4C0D-9EB7-6EC8D97613FA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A8FA-00F2-4F55-B43C-AA8ED8C77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521A-7B1E-4C0D-9EB7-6EC8D97613FA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A8FA-00F2-4F55-B43C-AA8ED8C77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521A-7B1E-4C0D-9EB7-6EC8D97613FA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A8FA-00F2-4F55-B43C-AA8ED8C77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521A-7B1E-4C0D-9EB7-6EC8D97613FA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A8FA-00F2-4F55-B43C-AA8ED8C77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521A-7B1E-4C0D-9EB7-6EC8D97613FA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A8FA-00F2-4F55-B43C-AA8ED8C77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521A-7B1E-4C0D-9EB7-6EC8D97613FA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A8FA-00F2-4F55-B43C-AA8ED8C77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521A-7B1E-4C0D-9EB7-6EC8D97613FA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A8FA-00F2-4F55-B43C-AA8ED8C77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521A-7B1E-4C0D-9EB7-6EC8D97613FA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A8FA-00F2-4F55-B43C-AA8ED8C77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521A-7B1E-4C0D-9EB7-6EC8D97613FA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A8FA-00F2-4F55-B43C-AA8ED8C77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521A-7B1E-4C0D-9EB7-6EC8D97613FA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A8FA-00F2-4F55-B43C-AA8ED8C77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521A-7B1E-4C0D-9EB7-6EC8D97613FA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A8FA-00F2-4F55-B43C-AA8ED8C77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E521A-7B1E-4C0D-9EB7-6EC8D97613FA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CA8FA-00F2-4F55-B43C-AA8ED8C77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57158" y="0"/>
            <a:ext cx="8786842" cy="6858000"/>
            <a:chOff x="357158" y="0"/>
            <a:chExt cx="8786842" cy="685800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642910" y="2071678"/>
              <a:ext cx="3847785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sz="4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Ультрадыбыс </a:t>
              </a:r>
              <a:endParaRPr lang="kk-KZ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kk-KZ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датчигі</a:t>
              </a:r>
              <a:endPara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2">
              <a:lum bright="30000" contrast="-40000"/>
            </a:blip>
            <a:srcRect l="39062"/>
            <a:stretch>
              <a:fillRect/>
            </a:stretch>
          </p:blipFill>
          <p:spPr bwMode="auto">
            <a:xfrm>
              <a:off x="4929190" y="0"/>
              <a:ext cx="421481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A780918-CF9B-4CDF-B1B5-5B3AB358AC44}"/>
                </a:ext>
              </a:extLst>
            </p:cNvPr>
            <p:cNvSpPr txBox="1"/>
            <p:nvPr/>
          </p:nvSpPr>
          <p:spPr>
            <a:xfrm>
              <a:off x="357158" y="1000108"/>
              <a:ext cx="47149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3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Сабақ тақырыбы:</a:t>
              </a:r>
              <a:endParaRPr lang="x-none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242" name="AutoShape 2" descr="Изучаем ультразвуковой датчик Lego mindstorms EV3 - robot-help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Изучаем ультразвуковой датчик Lego mindstorms EV3 - robot-help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 descr="Lego Education: Ультразвуковой датчик EV3: заказать конструктор из серии  LEGO Education по низкой цене в интернет-магазине Meloman | Алматы, Астана,  Казахста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500438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44057" t="31535" r="23076" b="54356"/>
          <a:stretch>
            <a:fillRect/>
          </a:stretch>
        </p:blipFill>
        <p:spPr bwMode="auto">
          <a:xfrm>
            <a:off x="2285984" y="1142984"/>
            <a:ext cx="538707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85852" y="2967335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Түс датчигі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ультрадыбыс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датчигін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салыстырып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ұқсастығы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айырмашылығын анықтаңдар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2428868"/>
            <a:ext cx="6643734" cy="157163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Назарларыңызға рахмет!</a:t>
            </a:r>
            <a:endParaRPr lang="ru-RU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2714620"/>
            <a:ext cx="6367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4.5.1.2 ультрадыбыс датчигін қолдану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780918-CF9B-4CDF-B1B5-5B3AB358AC44}"/>
              </a:ext>
            </a:extLst>
          </p:cNvPr>
          <p:cNvSpPr txBox="1"/>
          <p:nvPr/>
        </p:nvSpPr>
        <p:spPr>
          <a:xfrm>
            <a:off x="2214546" y="1357298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Сабақ </a:t>
            </a:r>
            <a:r>
              <a:rPr lang="kk-K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</a:t>
            </a:r>
            <a:endParaRPr lang="x-none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Lego Education: Ультразвуковой датчик EV3: заказать конструктор из серии  LEGO Education по низкой цене в интернет-магазине Meloman | Алматы, Астана,  Казахста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929066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1142984"/>
            <a:ext cx="4738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үйренетініміз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2285992"/>
            <a:ext cx="707236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/>
              <a:t> </a:t>
            </a:r>
            <a:r>
              <a:rPr lang="ru-RU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ультрадыбыс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датчигі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endParaRPr lang="en-US" sz="1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ультрадыбыс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датчигін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қолдану.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В восторге | Эмодзи, Смайлики, Милые рисунк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3643314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00298" y="1428736"/>
            <a:ext cx="3338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Кел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ойланайық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3071810"/>
            <a:ext cx="735811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Датчиктің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түрлерін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білесіңдер?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en-US" sz="1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kk-K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льтрадыбыс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датчигі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білесіңдер?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Радуга: сентября 20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285728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2"/>
          <a:srcRect r="74219"/>
          <a:stretch>
            <a:fillRect/>
          </a:stretch>
        </p:blipFill>
        <p:spPr bwMode="auto">
          <a:xfrm>
            <a:off x="0" y="0"/>
            <a:ext cx="128585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642918"/>
            <a:ext cx="70723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Ультрадыбыс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датчигі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дыбыс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толқындарын жіберіп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қайтып келген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сигналдарды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оқитын және нысандарды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тауып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оларға дейінгі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қашықтықты есептейтін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құрылғы.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Ультрадыбыс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датчигі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жоғары жиіліктегі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дыбыстық толқынды (ультрадыбыстық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жібереді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нысаннан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шағылысқан кері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толқынды ұстайды және ультрадыбыстық импульсті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қайтару уақытын өлшейді, нысанға дейінгі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қашықтықты жоғары дәлдікпен есептейді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4572008"/>
            <a:ext cx="71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Датчик «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көздерінің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айналасындағы қызыл түсті жыпылықтамайтын жарық -оның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Өлшеу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режимінде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тұрғанын білдіред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1428736"/>
            <a:ext cx="750099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• 1-ден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250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см-ге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ауқымда қашықтықты өлшеу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en-US" sz="1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өлшеу дәлдігі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±1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см-ге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endParaRPr lang="en-US" sz="1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қызыл түсті жарық сигналды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үнемі жанып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және эфирді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тыңдау барысында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жыпылықтап тұрады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en-US" sz="1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•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ультрадыбыстық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сигнал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анықталса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датчик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Ақиқат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логикалық мәнін береді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2"/>
          <a:srcRect r="74219"/>
          <a:stretch>
            <a:fillRect/>
          </a:stretch>
        </p:blipFill>
        <p:spPr bwMode="auto">
          <a:xfrm>
            <a:off x="0" y="0"/>
            <a:ext cx="128585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20292" y="785794"/>
            <a:ext cx="79237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Ультрадыбыс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датчигінің ерекшеліктері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57422" y="1357298"/>
            <a:ext cx="44766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Сұрақтарға жауап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берейік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2500306"/>
            <a:ext cx="7429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Ультрадыбыс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датчигі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дегеніміз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не?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Ультрадыбыс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датчигінің қандай ерекшеліктері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бар?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Ультрадыбыс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датчигі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үшін қажет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Ультрадыбыс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датчигін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себепті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роботқа орнатамыз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1643050"/>
            <a:ext cx="7929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Ұяшықтағы әріптердің бірдей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түстерін жинап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құрастырып, тақырыпқа қатысты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термин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сөздерді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тап.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8982" t="59571" r="35761" b="21875"/>
          <a:stretch>
            <a:fillRect/>
          </a:stretch>
        </p:blipFill>
        <p:spPr bwMode="auto">
          <a:xfrm>
            <a:off x="2143108" y="3214686"/>
            <a:ext cx="518865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728" y="5572140"/>
            <a:ext cx="5929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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лгі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Датчик.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Сары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ұяшықта орналасқан әріптерден құралған сөз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928670"/>
            <a:ext cx="300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ТАПСЫРМА №1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3"/>
          <a:srcRect r="74219"/>
          <a:stretch>
            <a:fillRect/>
          </a:stretch>
        </p:blipFill>
        <p:spPr bwMode="auto">
          <a:xfrm>
            <a:off x="0" y="0"/>
            <a:ext cx="15716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2"/>
          <a:srcRect r="72656"/>
          <a:stretch>
            <a:fillRect/>
          </a:stretch>
        </p:blipFill>
        <p:spPr bwMode="auto">
          <a:xfrm>
            <a:off x="0" y="0"/>
            <a:ext cx="1571604" cy="6858000"/>
          </a:xfrm>
          <a:prstGeom prst="rect">
            <a:avLst/>
          </a:prstGeom>
          <a:noFill/>
        </p:spPr>
      </p:pic>
      <p:grpSp>
        <p:nvGrpSpPr>
          <p:cNvPr id="20" name="Группа 19"/>
          <p:cNvGrpSpPr/>
          <p:nvPr/>
        </p:nvGrpSpPr>
        <p:grpSpPr>
          <a:xfrm>
            <a:off x="928662" y="928670"/>
            <a:ext cx="7265245" cy="5715040"/>
            <a:chOff x="-463339" y="-211161"/>
            <a:chExt cx="8464363" cy="6807219"/>
          </a:xfrm>
        </p:grpSpPr>
        <p:sp>
          <p:nvSpPr>
            <p:cNvPr id="3" name="TextBox 2"/>
            <p:cNvSpPr txBox="1"/>
            <p:nvPr/>
          </p:nvSpPr>
          <p:spPr>
            <a:xfrm>
              <a:off x="-463339" y="-211161"/>
              <a:ext cx="7573815" cy="1283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k-KZ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kk-KZ" sz="32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Ультрадыбыс датчигін көрсетіңіз</a:t>
              </a:r>
            </a:p>
          </p:txBody>
        </p:sp>
        <p:pic>
          <p:nvPicPr>
            <p:cNvPr id="4" name="Picture 2" descr="Картинки по запросу датчик цвета пнг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00166" y="1714488"/>
              <a:ext cx="2643206" cy="1946915"/>
            </a:xfrm>
            <a:prstGeom prst="rect">
              <a:avLst/>
            </a:prstGeom>
            <a:noFill/>
          </p:spPr>
        </p:pic>
        <p:pic>
          <p:nvPicPr>
            <p:cNvPr id="5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4" cstate="print"/>
            <a:srcRect l="17500" t="17500" r="14999" b="9999"/>
            <a:stretch>
              <a:fillRect/>
            </a:stretch>
          </p:blipFill>
          <p:spPr bwMode="auto">
            <a:xfrm>
              <a:off x="5786446" y="1928802"/>
              <a:ext cx="2214578" cy="2378621"/>
            </a:xfrm>
            <a:prstGeom prst="rect">
              <a:avLst/>
            </a:prstGeom>
            <a:noFill/>
          </p:spPr>
        </p:pic>
        <p:pic>
          <p:nvPicPr>
            <p:cNvPr id="6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57290" y="4429132"/>
              <a:ext cx="2166926" cy="2166926"/>
            </a:xfrm>
            <a:prstGeom prst="rect">
              <a:avLst/>
            </a:prstGeom>
            <a:noFill/>
          </p:spPr>
        </p:pic>
        <p:pic>
          <p:nvPicPr>
            <p:cNvPr id="7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6" cstate="print"/>
            <a:srcRect l="13575" r="18551"/>
            <a:stretch>
              <a:fillRect/>
            </a:stretch>
          </p:blipFill>
          <p:spPr bwMode="auto">
            <a:xfrm>
              <a:off x="5286380" y="4143380"/>
              <a:ext cx="1832162" cy="2076436"/>
            </a:xfrm>
            <a:prstGeom prst="rect">
              <a:avLst/>
            </a:prstGeom>
            <a:noFill/>
          </p:spPr>
        </p:pic>
        <p:grpSp>
          <p:nvGrpSpPr>
            <p:cNvPr id="8" name="Группа 7"/>
            <p:cNvGrpSpPr/>
            <p:nvPr/>
          </p:nvGrpSpPr>
          <p:grpSpPr>
            <a:xfrm>
              <a:off x="785786" y="2214554"/>
              <a:ext cx="805842" cy="978296"/>
              <a:chOff x="2645078" y="2033"/>
              <a:chExt cx="805842" cy="978296"/>
            </a:xfrm>
            <a:scene3d>
              <a:camera prst="orthographicFront"/>
              <a:lightRig rig="flat" dir="t"/>
            </a:scene3d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45078" y="2033"/>
                <a:ext cx="805842" cy="978296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84416" y="41371"/>
                <a:ext cx="727166" cy="8996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3830" tIns="81915" rIns="163830" bIns="81915" numCol="1" spcCol="1270" anchor="ctr" anchorCtr="0">
                <a:noAutofit/>
              </a:bodyPr>
              <a:lstStyle/>
              <a:p>
                <a:pPr lvl="0" algn="ctr" defTabSz="1911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k-KZ" sz="4300" b="1" kern="1200" dirty="0" smtClean="0">
                    <a:latin typeface="Arial" pitchFamily="34" charset="0"/>
                    <a:cs typeface="Arial" pitchFamily="34" charset="0"/>
                  </a:rPr>
                  <a:t>А</a:t>
                </a:r>
                <a:endParaRPr lang="ru-RU" sz="4300" b="1" kern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4786314" y="2214554"/>
              <a:ext cx="805842" cy="978296"/>
              <a:chOff x="2645078" y="1029245"/>
              <a:chExt cx="805842" cy="978296"/>
            </a:xfrm>
            <a:scene3d>
              <a:camera prst="orthographicFront"/>
              <a:lightRig rig="flat" dir="t"/>
            </a:scene3d>
          </p:grpSpPr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2645078" y="1029245"/>
                <a:ext cx="805842" cy="978296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Скругленный прямоугольник 4"/>
              <p:cNvSpPr/>
              <p:nvPr/>
            </p:nvSpPr>
            <p:spPr>
              <a:xfrm>
                <a:off x="2684416" y="1068583"/>
                <a:ext cx="727166" cy="8996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3830" tIns="81915" rIns="163830" bIns="81915" numCol="1" spcCol="1270" anchor="ctr" anchorCtr="0">
                <a:noAutofit/>
              </a:bodyPr>
              <a:lstStyle/>
              <a:p>
                <a:pPr lvl="0" algn="ctr" defTabSz="1911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k-KZ" sz="4300" b="1" kern="1200" dirty="0" smtClean="0">
                    <a:latin typeface="Arial" pitchFamily="34" charset="0"/>
                    <a:cs typeface="Arial" pitchFamily="34" charset="0"/>
                  </a:rPr>
                  <a:t>Б</a:t>
                </a:r>
                <a:endParaRPr lang="ru-RU" sz="4300" b="1" kern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4" name="Группа 13"/>
            <p:cNvGrpSpPr/>
            <p:nvPr/>
          </p:nvGrpSpPr>
          <p:grpSpPr>
            <a:xfrm>
              <a:off x="285720" y="4643446"/>
              <a:ext cx="805842" cy="978296"/>
              <a:chOff x="2645078" y="2056457"/>
              <a:chExt cx="805842" cy="978296"/>
            </a:xfrm>
            <a:scene3d>
              <a:camera prst="orthographicFront"/>
              <a:lightRig rig="flat" dir="t"/>
            </a:scene3d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2645078" y="2056457"/>
                <a:ext cx="805842" cy="978296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Скругленный прямоугольник 4"/>
              <p:cNvSpPr/>
              <p:nvPr/>
            </p:nvSpPr>
            <p:spPr>
              <a:xfrm>
                <a:off x="2684416" y="2095795"/>
                <a:ext cx="727166" cy="8996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3830" tIns="81915" rIns="163830" bIns="81915" numCol="1" spcCol="1270" anchor="ctr" anchorCtr="0">
                <a:noAutofit/>
              </a:bodyPr>
              <a:lstStyle/>
              <a:p>
                <a:pPr lvl="0" algn="ctr" defTabSz="1911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k-KZ" sz="4300" b="1" kern="1200" dirty="0" smtClean="0">
                    <a:latin typeface="Arial" pitchFamily="34" charset="0"/>
                    <a:cs typeface="Arial" pitchFamily="34" charset="0"/>
                  </a:rPr>
                  <a:t>С</a:t>
                </a:r>
                <a:endParaRPr lang="ru-RU" sz="4300" b="1" kern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4500562" y="4643446"/>
              <a:ext cx="805842" cy="978296"/>
              <a:chOff x="2645078" y="3083669"/>
              <a:chExt cx="805842" cy="978296"/>
            </a:xfrm>
            <a:scene3d>
              <a:camera prst="orthographicFront"/>
              <a:lightRig rig="flat" dir="t"/>
            </a:scene3d>
          </p:grpSpPr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2645078" y="3083669"/>
                <a:ext cx="805842" cy="978296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Скругленный прямоугольник 4"/>
              <p:cNvSpPr/>
              <p:nvPr/>
            </p:nvSpPr>
            <p:spPr>
              <a:xfrm>
                <a:off x="2684416" y="3123007"/>
                <a:ext cx="727166" cy="8996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3830" tIns="81915" rIns="163830" bIns="81915" numCol="1" spcCol="1270" anchor="ctr" anchorCtr="0">
                <a:noAutofit/>
              </a:bodyPr>
              <a:lstStyle/>
              <a:p>
                <a:pPr lvl="0" algn="ctr" defTabSz="1911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k-KZ" sz="4300" b="1" kern="1200" dirty="0" smtClean="0">
                    <a:latin typeface="Arial" pitchFamily="34" charset="0"/>
                    <a:cs typeface="Arial" pitchFamily="34" charset="0"/>
                  </a:rPr>
                  <a:t>Д</a:t>
                </a:r>
                <a:endParaRPr lang="ru-RU" sz="4300" b="1" kern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1" name="Прямоугольник 20"/>
          <p:cNvSpPr/>
          <p:nvPr/>
        </p:nvSpPr>
        <p:spPr>
          <a:xfrm>
            <a:off x="1500166" y="571480"/>
            <a:ext cx="300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ТАПСЫРМА №2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247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Wolfish Lair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Данагул</cp:lastModifiedBy>
  <cp:revision>19</cp:revision>
  <dcterms:created xsi:type="dcterms:W3CDTF">2021-03-10T18:28:02Z</dcterms:created>
  <dcterms:modified xsi:type="dcterms:W3CDTF">2024-11-17T13:11:56Z</dcterms:modified>
</cp:coreProperties>
</file>