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62" r:id="rId6"/>
    <p:sldId id="261" r:id="rId7"/>
    <p:sldId id="260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039E-5EE7-4CA3-AD9E-AA3AE8E3567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39062"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428868"/>
            <a:ext cx="4731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Бағдаршам-робот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85720" y="135729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Бағдаршам-робот – Opi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9E0F3"/>
              </a:clrFrom>
              <a:clrTo>
                <a:srgbClr val="B9E0F3">
                  <a:alpha val="0"/>
                </a:srgbClr>
              </a:clrTo>
            </a:clrChange>
          </a:blip>
          <a:srcRect l="78126" t="18966" r="624" b="10344"/>
          <a:stretch>
            <a:fillRect/>
          </a:stretch>
        </p:blipFill>
        <p:spPr bwMode="auto">
          <a:xfrm flipH="1">
            <a:off x="571472" y="3429000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428868"/>
            <a:ext cx="6643734" cy="15716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214546" y="135729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786058"/>
            <a:ext cx="4692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4.5.1.1 түс датчигін қолдану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Мектеп оқушыларының ғылыми жұмыстары байқауы. Оқушыларға, студенттерге  арналған жарыстар"/>
          <p:cNvPicPr>
            <a:picLocks noChangeAspect="1" noChangeArrowheads="1"/>
          </p:cNvPicPr>
          <p:nvPr/>
        </p:nvPicPr>
        <p:blipFill>
          <a:blip r:embed="rId3"/>
          <a:srcRect l="26786" r="29383"/>
          <a:stretch>
            <a:fillRect/>
          </a:stretch>
        </p:blipFill>
        <p:spPr bwMode="auto">
          <a:xfrm>
            <a:off x="3214678" y="3571876"/>
            <a:ext cx="2357454" cy="2863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1142984"/>
            <a:ext cx="4233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үйренетініміз!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285992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 датчигін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қолдану арқылы бағдаршам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8194" name="Picture 2" descr="В восторге | Эмодзи, Смайлики, Милые рисун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35756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1714488"/>
            <a:ext cx="3235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Кел,ойланайық!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000372"/>
            <a:ext cx="6858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  режимінде қандай түстер қолданылады?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 датчигінің негізгі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қызметі қандай?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Радуга: сентября 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2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5000"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Бағдаршамның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түстен тұратыны бәрімізге белгілі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Сондықтан бағдаршамробот жасау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бізге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суреттегідей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EV3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роботы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5454" t="30273" r="29722" b="40430"/>
          <a:stretch>
            <a:fillRect/>
          </a:stretch>
        </p:blipFill>
        <p:spPr bwMode="auto">
          <a:xfrm>
            <a:off x="3714743" y="1785925"/>
            <a:ext cx="2636019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5072074"/>
            <a:ext cx="735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Бағдаршам-робот жобасын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LEGO MINDSTORMS Education EV3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программасында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құрастырып көрейік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857364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Бағдаршам-робот жасыл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түсті көргенде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яғни жасыл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екенін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хабарлап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алға жылжиды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Сары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түсті көрсе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екенін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хабарлап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жылдамдығын төмендетеді, қызыл түсті көрсе,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екенін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хабарлап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тоқтау қажеттігін білдіреді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5000"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357430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RGB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Датчик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 кезде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Түссіз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= 0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хабарлайды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Бағдаршам-робот жасау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қандай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000108"/>
            <a:ext cx="5093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берейік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200024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Scratch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LEGO MINDSTORMS Education EV3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программаларының қандай ұқсастығы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айырмашылығы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Скретч — язык программирования для детей | itschool.kiev.ua -  &quot;Программирование для детей&quot; Main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071670" y="3571876"/>
            <a:ext cx="6357982" cy="2357454"/>
            <a:chOff x="2143108" y="3071810"/>
            <a:chExt cx="6357982" cy="2357454"/>
          </a:xfrm>
        </p:grpSpPr>
        <p:sp>
          <p:nvSpPr>
            <p:cNvPr id="4" name="Овал 3"/>
            <p:cNvSpPr/>
            <p:nvPr/>
          </p:nvSpPr>
          <p:spPr>
            <a:xfrm>
              <a:off x="2143108" y="3071810"/>
              <a:ext cx="4071966" cy="23574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429124" y="3071810"/>
              <a:ext cx="4071966" cy="23574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Конкурс «Моя Scratch-история» - Новости - ГУО «Минский областной институт  развития образования»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429000"/>
              <a:ext cx="1500198" cy="1500199"/>
            </a:xfrm>
            <a:prstGeom prst="rect">
              <a:avLst/>
            </a:prstGeom>
            <a:noFill/>
          </p:spPr>
        </p:pic>
        <p:pic>
          <p:nvPicPr>
            <p:cNvPr id="3078" name="Picture 6" descr="П-регулятор в LEGO® MINDSTORMS® EV3 – Личный сайт Рогова Андрея:  информатика, программирование и робототехника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3500438"/>
              <a:ext cx="2280789" cy="1500198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714480" y="128586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57" t="31535" r="23076" b="54356"/>
          <a:stretch>
            <a:fillRect/>
          </a:stretch>
        </p:blipFill>
        <p:spPr bwMode="auto">
          <a:xfrm>
            <a:off x="3000364" y="642918"/>
            <a:ext cx="46174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71604" y="2714620"/>
            <a:ext cx="73581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 4-сынып, 47-бет.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Қазақстанның «Жеті кереметінің» суреттері берілген.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Бұларды қандай өнер иесі немесе маман жасаған?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Интернеттен ақпарат тауып, түсінгеніңді шағын мәтін түрінде жаз.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205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 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Данагул</cp:lastModifiedBy>
  <cp:revision>34</cp:revision>
  <dcterms:created xsi:type="dcterms:W3CDTF">2021-03-10T09:43:07Z</dcterms:created>
  <dcterms:modified xsi:type="dcterms:W3CDTF">2024-11-17T13:11:21Z</dcterms:modified>
</cp:coreProperties>
</file>