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106BA6B-BABD-4790-B575-6DB4A22ED9D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F71CCE4-4B57-4B39-9AB8-58B20916A677}" type="datetimeFigureOut">
              <a:rPr lang="ru-RU" smtClean="0"/>
              <a:t>15.01.2024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and ice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2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6"/>
    </mc:Choice>
    <mc:Fallback>
      <p:transition spd="slow" advTm="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Brick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кірпіш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мүсін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қамал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Fairy tale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ертегі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Famous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атақты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ғимарат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Shine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жарқырау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Carnival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карнавал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3"/>
    </mc:Choice>
    <mc:Fallback>
      <p:transition spd="slow" advTm="2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Ex.31,p.80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42714" r="39612" b="42737"/>
          <a:stretch/>
        </p:blipFill>
        <p:spPr bwMode="auto">
          <a:xfrm>
            <a:off x="3907132" y="2027597"/>
            <a:ext cx="4442402" cy="26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5" t="48349" r="51211" b="25754"/>
          <a:stretch/>
        </p:blipFill>
        <p:spPr bwMode="auto">
          <a:xfrm>
            <a:off x="251520" y="2060848"/>
            <a:ext cx="33843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33"/>
    </mc:Choice>
    <mc:Fallback>
      <p:transition spd="slow" advTm="16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Ex.32,p.80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answer.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149080"/>
            <a:ext cx="7344816" cy="189168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1)Every year in December.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People use to make sculptures ice bricks.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3)Animals, castles, fairy tale characters or famous building.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4)Every year in January and February.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5)It lasts seventeen days.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7" t="50077" r="32263" b="38807"/>
          <a:stretch/>
        </p:blipFill>
        <p:spPr bwMode="auto">
          <a:xfrm>
            <a:off x="1763688" y="1631434"/>
            <a:ext cx="5832648" cy="23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96"/>
    </mc:Choice>
    <mc:Fallback>
      <p:transition spd="slow" advTm="5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753672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Ex.33,p.80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information about an unusual festival. When it is? What can you see/do there? Present it to the class.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7681664" cy="39799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year in January or February, thousands of people visit the Norway Ice Music Festival.  People use ice make musical instruments. These instruments look like a real and you can even play music with them. At the festival there are a lot of concerts . Musicians  from around the world play music in igloos with the ice instruments . You must visit the Norway Ice Music Festival. It`s magical.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90"/>
    </mc:Choice>
    <mc:Fallback>
      <p:transition spd="slow" advTm="6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Ex.17,p.55 Activity book</a:t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emails. Use: city, sculptures, fairy, animals, palace, skating,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coloured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fun.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9547" y="1775214"/>
            <a:ext cx="1728877" cy="4267944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2)animals 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coloured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4)fun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5)sculptures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6)skating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7)palace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8)fairy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54456" r="23974" b="19380"/>
          <a:stretch/>
        </p:blipFill>
        <p:spPr bwMode="auto">
          <a:xfrm rot="10800000">
            <a:off x="251520" y="1772816"/>
            <a:ext cx="640802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5"/>
    </mc:Choice>
    <mc:Fallback>
      <p:transition spd="slow" advTm="4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Ex.18,p.55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33544" r="24132" b="37225"/>
          <a:stretch/>
        </p:blipFill>
        <p:spPr bwMode="auto">
          <a:xfrm rot="10800000">
            <a:off x="467544" y="1772816"/>
            <a:ext cx="74168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31096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34466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9181" y="49996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carnival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7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24"/>
    </mc:Choice>
    <mc:Fallback>
      <p:transition spd="slow" advTm="4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8"/>
    </mc:Choice>
    <mc:Fallback>
      <p:transition spd="slow" advTm="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243</TotalTime>
  <Words>176</Words>
  <Application>Microsoft Office PowerPoint</Application>
  <PresentationFormat>Экран (4:3)</PresentationFormat>
  <Paragraphs>36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Соседство</vt:lpstr>
      <vt:lpstr>Презентация PowerPoint</vt:lpstr>
      <vt:lpstr>New words</vt:lpstr>
      <vt:lpstr>Ex.31,p.80 Listen and read</vt:lpstr>
      <vt:lpstr>Ex.32,p.80 Read and answer.</vt:lpstr>
      <vt:lpstr>Ex.33,p.80 Find information about an unusual festival. When it is? What can you see/do there? Present it to the class. </vt:lpstr>
      <vt:lpstr>Ex.17,p.55 Activity book Complete the emails. Use: city, sculptures, fairy, animals, palace, skating, coloured, fun.</vt:lpstr>
      <vt:lpstr>Ex.18,p.55 Activity book Read and complete.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2024-01-15T14:41:03Z</dcterms:created>
  <dcterms:modified xsi:type="dcterms:W3CDTF">2024-01-15T18:44:18Z</dcterms:modified>
</cp:coreProperties>
</file>