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49B7-9BE4-44EA-8C7E-33CCF084277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B209-B5E8-42AC-AC61-DEF0A09EEB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49B7-9BE4-44EA-8C7E-33CCF084277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B209-B5E8-42AC-AC61-DEF0A09EEB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49B7-9BE4-44EA-8C7E-33CCF084277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B209-B5E8-42AC-AC61-DEF0A09EEB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49B7-9BE4-44EA-8C7E-33CCF084277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B209-B5E8-42AC-AC61-DEF0A09EEB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49B7-9BE4-44EA-8C7E-33CCF084277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B209-B5E8-42AC-AC61-DEF0A09EEB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49B7-9BE4-44EA-8C7E-33CCF084277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B209-B5E8-42AC-AC61-DEF0A09EEB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49B7-9BE4-44EA-8C7E-33CCF084277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B209-B5E8-42AC-AC61-DEF0A09EEB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49B7-9BE4-44EA-8C7E-33CCF084277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B209-B5E8-42AC-AC61-DEF0A09EEB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49B7-9BE4-44EA-8C7E-33CCF084277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B209-B5E8-42AC-AC61-DEF0A09EEB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49B7-9BE4-44EA-8C7E-33CCF084277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1B209-B5E8-42AC-AC61-DEF0A09EEB9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649B7-9BE4-44EA-8C7E-33CCF0842777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01B209-B5E8-42AC-AC61-DEF0A09EEB9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101B209-B5E8-42AC-AC61-DEF0A09EEB9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81649B7-9BE4-44EA-8C7E-33CCF0842777}" type="datetimeFigureOut">
              <a:rPr lang="ru-RU" smtClean="0"/>
              <a:t>16.01.2024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Volcanoes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6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1"/>
    </mc:Choice>
    <mc:Fallback xmlns="">
      <p:transition spd="slow" advTm="7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21614" r="26500" b="20842"/>
          <a:stretch/>
        </p:blipFill>
        <p:spPr bwMode="auto">
          <a:xfrm>
            <a:off x="0" y="0"/>
            <a:ext cx="84604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8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14"/>
    </mc:Choice>
    <mc:Fallback>
      <p:transition spd="slow" advTm="3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0" t="22737" r="27447" b="22526"/>
          <a:stretch/>
        </p:blipFill>
        <p:spPr bwMode="auto">
          <a:xfrm>
            <a:off x="-4718" y="0"/>
            <a:ext cx="846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7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49"/>
    </mc:Choice>
    <mc:Fallback>
      <p:transition spd="slow" advTm="44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8" t="22456" r="27369" b="21825"/>
          <a:stretch/>
        </p:blipFill>
        <p:spPr bwMode="auto">
          <a:xfrm>
            <a:off x="0" y="0"/>
            <a:ext cx="84604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6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67"/>
    </mc:Choice>
    <mc:Fallback>
      <p:transition spd="slow" advTm="58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Ex.23,p.77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Let`s sing.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5" t="22877" r="48684" b="56491"/>
          <a:stretch/>
        </p:blipFill>
        <p:spPr bwMode="auto">
          <a:xfrm>
            <a:off x="1979712" y="2024427"/>
            <a:ext cx="489262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6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29"/>
    </mc:Choice>
    <mc:Fallback>
      <p:transition spd="slow" advTm="38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Ex.24,p.77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Riddle time: Read and answer.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always falls, but never gets hurt?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(You can see it in the picture in Ex.23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a rain. It falls but never gets hurt.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15"/>
    </mc:Choice>
    <mc:Fallback>
      <p:transition spd="slow" advTm="56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Ex.25,p.77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three minutes write.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888280"/>
            <a:ext cx="4441304" cy="390790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1)hot, cold, foggy, windy, sunny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2)skiing, snowboarding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3)swimming, surfing, camping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4)rope, first-aid kit, cool box, whistle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5)Go near wild animals, go for a walk alone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0" t="53333" r="43015" b="14914"/>
          <a:stretch/>
        </p:blipFill>
        <p:spPr bwMode="auto">
          <a:xfrm>
            <a:off x="179512" y="1916832"/>
            <a:ext cx="3780149" cy="217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5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48"/>
    </mc:Choice>
    <mc:Fallback>
      <p:transition spd="slow" advTm="9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3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2"/>
    </mc:Choice>
    <mc:Fallback>
      <p:transition spd="slow" advTm="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512</TotalTime>
  <Words>85</Words>
  <Application>Microsoft Office PowerPoint</Application>
  <PresentationFormat>Экран (4:3)</PresentationFormat>
  <Paragraphs>14</Paragraphs>
  <Slides>8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Соседство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Ex.23,p.77 Let`s sing.</vt:lpstr>
      <vt:lpstr>Ex.24,p.77 Riddle time: Read and answer. </vt:lpstr>
      <vt:lpstr>Ex.25,p.77 In three minutes write.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10</cp:revision>
  <dcterms:created xsi:type="dcterms:W3CDTF">2024-01-15T13:25:09Z</dcterms:created>
  <dcterms:modified xsi:type="dcterms:W3CDTF">2024-01-16T05:27:03Z</dcterms:modified>
</cp:coreProperties>
</file>