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59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F577-64BA-4224-AD5F-02F7C759ED6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B911-B9C9-4353-83D5-B5E70BB250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F577-64BA-4224-AD5F-02F7C759ED6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B911-B9C9-4353-83D5-B5E70BB250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F577-64BA-4224-AD5F-02F7C759ED6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B911-B9C9-4353-83D5-B5E70BB250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F577-64BA-4224-AD5F-02F7C759ED6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B911-B9C9-4353-83D5-B5E70BB250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F577-64BA-4224-AD5F-02F7C759ED6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B911-B9C9-4353-83D5-B5E70BB250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F577-64BA-4224-AD5F-02F7C759ED6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B911-B9C9-4353-83D5-B5E70BB250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F577-64BA-4224-AD5F-02F7C759ED6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B911-B9C9-4353-83D5-B5E70BB250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F577-64BA-4224-AD5F-02F7C759ED6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B911-B9C9-4353-83D5-B5E70BB250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F577-64BA-4224-AD5F-02F7C759ED6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B911-B9C9-4353-83D5-B5E70BB250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F577-64BA-4224-AD5F-02F7C759ED6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B911-B9C9-4353-83D5-B5E70BB250F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F577-64BA-4224-AD5F-02F7C759ED6E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62B911-B9C9-4353-83D5-B5E70BB250F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162B911-B9C9-4353-83D5-B5E70BB250F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055F577-64BA-4224-AD5F-02F7C759ED6E}" type="datetimeFigureOut">
              <a:rPr lang="ru-RU" smtClean="0"/>
              <a:t>16.01.2024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 2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2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8"/>
    </mc:Choice>
    <mc:Fallback>
      <p:transition spd="slow" advTm="7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 words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Thunder and lighting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күннің күркіреуі мен найзағай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Flood –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 тасқыны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дауыл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Tornado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қатты құйын, торнадо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Avalanche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көшкін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Hail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бұршақ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4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52"/>
    </mc:Choice>
    <mc:Fallback>
      <p:transition spd="slow" advTm="27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401" y="548680"/>
            <a:ext cx="7620000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Ex.16,p.74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choose and write. Then listen and check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 t="19228" r="33684" b="35158"/>
          <a:stretch/>
        </p:blipFill>
        <p:spPr bwMode="auto">
          <a:xfrm>
            <a:off x="899592" y="2276872"/>
            <a:ext cx="6696744" cy="404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306896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450912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hail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422108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avalanche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4021033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tornado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720" y="573325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3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92"/>
    </mc:Choice>
    <mc:Fallback>
      <p:transition spd="slow" advTm="4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Ex.17,p.74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the short dialogues to some of the words in Ex.16.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4077072"/>
            <a:ext cx="6673552" cy="217971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2)Flood 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3)Avalanche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4)Hail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59925" r="32500" b="20982"/>
          <a:stretch/>
        </p:blipFill>
        <p:spPr bwMode="auto">
          <a:xfrm>
            <a:off x="1115616" y="1772816"/>
            <a:ext cx="6735729" cy="214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3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92"/>
    </mc:Choice>
    <mc:Fallback>
      <p:transition spd="slow" advTm="97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Ex.10,p.51 Activity book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and circle the natural phenomena in the pictures.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7" t="22055" r="16790" b="17705"/>
          <a:stretch/>
        </p:blipFill>
        <p:spPr bwMode="auto">
          <a:xfrm rot="10800000">
            <a:off x="467543" y="1628798"/>
            <a:ext cx="7344813" cy="496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499992" y="4365104"/>
            <a:ext cx="0" cy="8640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2195736" y="6309320"/>
            <a:ext cx="2304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835696" y="6021288"/>
            <a:ext cx="30243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55576" y="4949552"/>
            <a:ext cx="0" cy="8640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07976" y="5101952"/>
            <a:ext cx="0" cy="8640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7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74"/>
    </mc:Choice>
    <mc:Fallback>
      <p:transition spd="slow" advTm="53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Ex.11,p.51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match.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08304" y="2132857"/>
            <a:ext cx="1368152" cy="1512168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2)A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3)B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4)C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6" t="52632" r="17478" b="34307"/>
          <a:stretch/>
        </p:blipFill>
        <p:spPr bwMode="auto">
          <a:xfrm rot="10800000">
            <a:off x="467544" y="1988840"/>
            <a:ext cx="676875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0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38"/>
    </mc:Choice>
    <mc:Fallback>
      <p:transition spd="slow" advTm="8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1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5"/>
    </mc:Choice>
    <mc:Fallback>
      <p:transition spd="slow" advTm="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37</TotalTime>
  <Words>63</Words>
  <Application>Microsoft Office PowerPoint</Application>
  <PresentationFormat>Экран (4:3)</PresentationFormat>
  <Paragraphs>25</Paragraphs>
  <Slides>7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Соседство</vt:lpstr>
      <vt:lpstr>Презентация PowerPoint</vt:lpstr>
      <vt:lpstr>New words</vt:lpstr>
      <vt:lpstr>Ex.16,p.74 Look, choose and write. Then listen and check.</vt:lpstr>
      <vt:lpstr>Ex.17,p.74 Match the short dialogues to some of the words in Ex.16.</vt:lpstr>
      <vt:lpstr>Ex.10,p.51 Activity book Find and circle the natural phenomena in the pictures.</vt:lpstr>
      <vt:lpstr>Ex.11,p.51 Activity book Read and match.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</cp:revision>
  <dcterms:created xsi:type="dcterms:W3CDTF">2024-01-15T11:49:18Z</dcterms:created>
  <dcterms:modified xsi:type="dcterms:W3CDTF">2024-01-16T04:28:25Z</dcterms:modified>
</cp:coreProperties>
</file>