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5598C08-E9A6-485F-B6C6-C3D03A02624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6ACEDC9-62F7-4EF7-B031-38575E8E6A70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1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5"/>
    </mc:Choice>
    <mc:Fallback>
      <p:transition spd="slow" advTm="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Ex.8,p.50 Activity book</a:t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words with the /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sound and circle them. Then write them in the correct column.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6" t="44949" r="15526" b="30666"/>
          <a:stretch/>
        </p:blipFill>
        <p:spPr bwMode="auto">
          <a:xfrm>
            <a:off x="755576" y="2060848"/>
            <a:ext cx="733423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259632" y="2348880"/>
            <a:ext cx="14401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115615" y="2952202"/>
            <a:ext cx="3307075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flipH="1" flipV="1">
            <a:off x="1115614" y="3240234"/>
            <a:ext cx="504057" cy="908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982531" y="2645296"/>
            <a:ext cx="14401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907704" y="2789312"/>
            <a:ext cx="2448272" cy="1287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48064" y="295220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knight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0401" y="2819184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0"/>
    </mc:Choice>
    <mc:Fallback>
      <p:transition spd="slow" advTm="5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Ex.9,p.50 Activity book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Unscramble the letters and complete the sentences. Listen and check.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7" t="52609" r="15921" b="28842"/>
          <a:stretch/>
        </p:blipFill>
        <p:spPr bwMode="auto">
          <a:xfrm>
            <a:off x="107505" y="2060848"/>
            <a:ext cx="81369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3141245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spy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2700" y="347745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knight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8007" y="2868905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2"/>
    </mc:Choice>
    <mc:Fallback>
      <p:transition spd="slow" advTm="2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0"/>
    </mc:Choice>
    <mc:Fallback>
      <p:transition spd="slow" advTm="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25" y="620688"/>
            <a:ext cx="7969696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Ex.8,p.71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want to go camping. Talk with your friend and find out about what you have to/don`t have to do at a campsite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4214" y="2708920"/>
            <a:ext cx="3893026" cy="275577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Do I have to pay?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Yes, you have to. Do I have to cook?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A:No, you don`t have to. Do I have to wash my clothes?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B:Yes, you have to. Do I have to clean around my tent?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A:Yes, you have to. Do I have to have a camp stone?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B:No, you don`t have to.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6" t="63764" r="35785" b="17463"/>
          <a:stretch/>
        </p:blipFill>
        <p:spPr bwMode="auto">
          <a:xfrm>
            <a:off x="107504" y="2636912"/>
            <a:ext cx="443671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9"/>
    </mc:Choice>
    <mc:Fallback>
      <p:transition spd="slow" advTm="8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2474" y="216385"/>
            <a:ext cx="35052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Ex.9,p.72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0" t="25403" r="34474" b="9474"/>
          <a:stretch/>
        </p:blipFill>
        <p:spPr bwMode="auto">
          <a:xfrm>
            <a:off x="107504" y="216385"/>
            <a:ext cx="532859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61"/>
    </mc:Choice>
    <mc:Fallback>
      <p:transition spd="slow" advTm="148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866" y="476672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Ex.10,p.73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story again and say if the sentences are True or False.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4005064"/>
            <a:ext cx="4873352" cy="203569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1)False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2)True 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3)False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4)True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5)False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63408" r="34869" b="28982"/>
          <a:stretch/>
        </p:blipFill>
        <p:spPr bwMode="auto">
          <a:xfrm>
            <a:off x="827584" y="2204864"/>
            <a:ext cx="710920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0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58"/>
    </mc:Choice>
    <mc:Fallback>
      <p:transition spd="slow" advTm="67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Ex.11,p.73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story again and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933056"/>
            <a:ext cx="4657328" cy="225172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1)d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2)c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3)a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4)b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36715" r="35183" b="56070"/>
          <a:stretch/>
        </p:blipFill>
        <p:spPr bwMode="auto">
          <a:xfrm>
            <a:off x="467544" y="1915860"/>
            <a:ext cx="6877865" cy="187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3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05"/>
    </mc:Choice>
    <mc:Fallback>
      <p:transition spd="slow" advTm="6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897688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Ex.13,p.73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 Make a new dialogue with your friend.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077072"/>
            <a:ext cx="6480720" cy="232372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Ann: I like climbing mountains.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Colin: Me, too! Let`s this tomorrow. We must make sure that we have all the necessary equipment.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Ann: Can I take a special bag with me?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Colin: Yes, it is possible. Please, make sure that we have enough water with us.</a:t>
            </a:r>
          </a:p>
          <a:p>
            <a:pPr marL="11430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Ann: I will definitely do.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6" t="55812" r="32737" b="34596"/>
          <a:stretch/>
        </p:blipFill>
        <p:spPr bwMode="auto">
          <a:xfrm>
            <a:off x="323528" y="2132856"/>
            <a:ext cx="770485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2"/>
    </mc:Choice>
    <mc:Fallback>
      <p:transition spd="slow" advTm="6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Ex.14,p.73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repeat.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4" t="75220" r="48763" b="11158"/>
          <a:stretch/>
        </p:blipFill>
        <p:spPr bwMode="auto">
          <a:xfrm>
            <a:off x="1619672" y="1772816"/>
            <a:ext cx="5426612" cy="28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48"/>
    </mc:Choice>
    <mc:Fallback>
      <p:transition spd="slow" advTm="4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Ex.15,p.73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Complete. Then listen and repeat.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293096"/>
            <a:ext cx="5305400" cy="2035696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my little eye a </a:t>
            </a:r>
          </a:p>
          <a:p>
            <a:pPr marL="11430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knight lighting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fire and 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4" t="74035" r="34079" b="11298"/>
          <a:stretch/>
        </p:blipFill>
        <p:spPr bwMode="auto">
          <a:xfrm>
            <a:off x="1907704" y="1700808"/>
            <a:ext cx="4320480" cy="24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0"/>
    </mc:Choice>
    <mc:Fallback>
      <p:transition spd="slow" advTm="3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Ex.7,p.50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correct Liam`s diary entry.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56992"/>
            <a:ext cx="7321624" cy="3043808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2)Lilly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3)Daisy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4)wet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5)Jake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6)Daisy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8" t="32703" r="14026" b="47649"/>
          <a:stretch/>
        </p:blipFill>
        <p:spPr bwMode="auto">
          <a:xfrm>
            <a:off x="755576" y="1556792"/>
            <a:ext cx="738125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1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08"/>
    </mc:Choice>
    <mc:Fallback>
      <p:transition spd="slow" advTm="8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156</TotalTime>
  <Words>211</Words>
  <Application>Microsoft Office PowerPoint</Application>
  <PresentationFormat>Экран (4:3)</PresentationFormat>
  <Paragraphs>49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Соседство</vt:lpstr>
      <vt:lpstr>Презентация PowerPoint</vt:lpstr>
      <vt:lpstr>Ex.8,p.71 You want to go camping. Talk with your friend and find out about what you have to/don`t have to do at a campsite</vt:lpstr>
      <vt:lpstr>Ex.9,p.72 Listen and read.</vt:lpstr>
      <vt:lpstr>Ex.10,p.73 Read the story again and say if the sentences are True or False.</vt:lpstr>
      <vt:lpstr>Ex.11,p.73 Read the story again and match.</vt:lpstr>
      <vt:lpstr>Ex.13,p.73 Listen and read. Make a new dialogue with your friend.</vt:lpstr>
      <vt:lpstr>Ex.14,p.73 Listen, point and repeat.</vt:lpstr>
      <vt:lpstr>Ex.15,p.73 Complete. Then listen and repeat.</vt:lpstr>
      <vt:lpstr>Ex.7,p.50 Activity book Read and correct Liam`s diary entry.</vt:lpstr>
      <vt:lpstr>Ex.8,p.50 Activity book Find the words with the /ai/ sound and circle them. Then write them in the correct column.</vt:lpstr>
      <vt:lpstr>Ex.9,p.50 Activity book Unscramble the letters and complete the sentences. Listen and check.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</cp:revision>
  <dcterms:created xsi:type="dcterms:W3CDTF">2024-01-15T09:29:37Z</dcterms:created>
  <dcterms:modified xsi:type="dcterms:W3CDTF">2024-01-16T05:04:38Z</dcterms:modified>
</cp:coreProperties>
</file>