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50A7875-6702-498F-B730-133AA7DA5A8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72CA153-EEDA-4EA7-929B-680271F43C88}" type="datetimeFigureOut">
              <a:rPr lang="ru-RU" smtClean="0"/>
              <a:t>17.01.2024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72" y="64040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Journey into 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5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8"/>
    </mc:Choice>
    <mc:Fallback>
      <p:transition spd="slow" advTm="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8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3"/>
    </mc:Choice>
    <mc:Fallback>
      <p:transition spd="slow" advTm="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836712"/>
            <a:ext cx="2664296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 7</a:t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Journey</a:t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space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2" t="10172" r="32809" b="8180"/>
          <a:stretch/>
        </p:blipFill>
        <p:spPr bwMode="auto">
          <a:xfrm>
            <a:off x="235684" y="260648"/>
            <a:ext cx="527243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6"/>
    </mc:Choice>
    <mc:Fallback>
      <p:transition spd="slow" advTm="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7681664" cy="4988024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Journey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саяхат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ғарыш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station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ғарыш бекеті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Telescope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телескоп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Spacesuit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ғарыштық костюм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Rocket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рокета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Alien –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басқа ғаламшарлық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Planet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планета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Spaceship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–ғарыш кемесі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Comet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қүйрықты жұлдыз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6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51"/>
    </mc:Choice>
    <mc:Fallback>
      <p:transition spd="slow" advTm="2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11430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Ex.1,p.101</a:t>
            </a:r>
            <a:b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picture. Would you like to travel into space? Why/Why not? Do you know any planets bigger than Earth?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2" t="10172" r="32809" b="8180"/>
          <a:stretch/>
        </p:blipFill>
        <p:spPr bwMode="auto">
          <a:xfrm>
            <a:off x="251520" y="2060848"/>
            <a:ext cx="3410603" cy="43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904" y="2492896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would like to travel into space to visit other planets.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know Jupiter, Saturn, Uranus and Neptune are bigger than Earth.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7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07"/>
    </mc:Choice>
    <mc:Fallback>
      <p:transition spd="slow" advTm="4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Ex.2,p.101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find these in the picture on page 100? Match. Then listen and check.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3356992"/>
            <a:ext cx="3788004" cy="282778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2)I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3)H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4)F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5)D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6)B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7)G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8)E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9)C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42242" r="34665" b="45705"/>
          <a:stretch/>
        </p:blipFill>
        <p:spPr bwMode="auto">
          <a:xfrm>
            <a:off x="3563888" y="1916832"/>
            <a:ext cx="480404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2" t="10172" r="32809" b="8180"/>
          <a:stretch/>
        </p:blipFill>
        <p:spPr bwMode="auto">
          <a:xfrm>
            <a:off x="208154" y="1916832"/>
            <a:ext cx="3410603" cy="43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31"/>
    </mc:Choice>
    <mc:Fallback>
      <p:transition spd="slow" advTm="6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Ex.3,p.101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write.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0432" y="3933056"/>
            <a:ext cx="5531768" cy="347413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2)Spaceship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3)Spacesuit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4)Telescope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5)Space station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6)Alien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7" t="56357" r="37912" b="29760"/>
          <a:stretch/>
        </p:blipFill>
        <p:spPr bwMode="auto">
          <a:xfrm>
            <a:off x="1043608" y="1700808"/>
            <a:ext cx="6840760" cy="201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1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13"/>
    </mc:Choice>
    <mc:Fallback>
      <p:transition spd="slow" advTm="55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Ex.4,p.101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read. Write yes or no.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3456" y="1988840"/>
            <a:ext cx="3073152" cy="3475856"/>
          </a:xfrm>
        </p:spPr>
        <p:txBody>
          <a:bodyPr/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2)No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3)No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4)Yes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5)No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73803" r="49046" b="9690"/>
          <a:stretch/>
        </p:blipFill>
        <p:spPr bwMode="auto">
          <a:xfrm>
            <a:off x="395536" y="1772816"/>
            <a:ext cx="4608512" cy="271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65"/>
    </mc:Choice>
    <mc:Fallback>
      <p:transition spd="slow" advTm="49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Ex.1,p.70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read and complete.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4653136"/>
            <a:ext cx="7033592" cy="174766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1)spacesuit, spaceship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2)Planets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3)come. Telescope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4)comet, space station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1" t="32990" r="16031" b="28660"/>
          <a:stretch/>
        </p:blipFill>
        <p:spPr bwMode="auto">
          <a:xfrm>
            <a:off x="899591" y="1484784"/>
            <a:ext cx="6696745" cy="306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2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95"/>
    </mc:Choice>
    <mc:Fallback>
      <p:transition spd="slow" advTm="54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Ex.3,p.71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circle.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7" t="63918" r="16572" b="16132"/>
          <a:stretch/>
        </p:blipFill>
        <p:spPr bwMode="auto">
          <a:xfrm rot="10800000">
            <a:off x="539552" y="1940215"/>
            <a:ext cx="7259469" cy="307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827584" y="4221088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156176" y="2348880"/>
            <a:ext cx="108012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339752" y="3284984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499992" y="3284984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427984" y="4210800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2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81"/>
    </mc:Choice>
    <mc:Fallback>
      <p:transition spd="slow" advTm="6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65</TotalTime>
  <Words>121</Words>
  <Application>Microsoft Office PowerPoint</Application>
  <PresentationFormat>Экран (4:3)</PresentationFormat>
  <Paragraphs>45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Соседство</vt:lpstr>
      <vt:lpstr>Презентация PowerPoint</vt:lpstr>
      <vt:lpstr>Module 7 Journey into space</vt:lpstr>
      <vt:lpstr>New words</vt:lpstr>
      <vt:lpstr>Ex.1,p.101 Look at the picture. Would you like to travel into space? Why/Why not? Do you know any planets bigger than Earth?</vt:lpstr>
      <vt:lpstr>Ex.2,p.101 Can you find these in the picture on page 100? Match. Then listen and check.</vt:lpstr>
      <vt:lpstr>Ex.3,p.101 Read and write.</vt:lpstr>
      <vt:lpstr>Ex.4,p.101 Look and read. Write yes or no.</vt:lpstr>
      <vt:lpstr>Ex.1,p.70 Activity book Look, read and complete.</vt:lpstr>
      <vt:lpstr>Ex.3,p.71 Activity book Read and circle.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</cp:revision>
  <dcterms:created xsi:type="dcterms:W3CDTF">2024-01-16T21:32:30Z</dcterms:created>
  <dcterms:modified xsi:type="dcterms:W3CDTF">2024-01-17T06:51:46Z</dcterms:modified>
</cp:coreProperties>
</file>