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459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8F17-7FAC-4691-A3C9-88F7C6247CA9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8A86-0C30-4867-8FFD-D7861F802E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8F17-7FAC-4691-A3C9-88F7C6247CA9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8A86-0C30-4867-8FFD-D7861F802E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8F17-7FAC-4691-A3C9-88F7C6247CA9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8A86-0C30-4867-8FFD-D7861F802E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8F17-7FAC-4691-A3C9-88F7C6247CA9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8A86-0C30-4867-8FFD-D7861F802E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8F17-7FAC-4691-A3C9-88F7C6247CA9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8A86-0C30-4867-8FFD-D7861F802E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8F17-7FAC-4691-A3C9-88F7C6247CA9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8A86-0C30-4867-8FFD-D7861F802E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8F17-7FAC-4691-A3C9-88F7C6247CA9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8A86-0C30-4867-8FFD-D7861F802E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8F17-7FAC-4691-A3C9-88F7C6247CA9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8A86-0C30-4867-8FFD-D7861F802E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8F17-7FAC-4691-A3C9-88F7C6247CA9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8A86-0C30-4867-8FFD-D7861F802E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8F17-7FAC-4691-A3C9-88F7C6247CA9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8A86-0C30-4867-8FFD-D7861F802E9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8F17-7FAC-4691-A3C9-88F7C6247CA9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BD8A86-0C30-4867-8FFD-D7861F802E9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8BBD8A86-0C30-4867-8FFD-D7861F802E9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8AA8F17-7FAC-4691-A3C9-88F7C6247CA9}" type="datetimeFigureOut">
              <a:rPr lang="ru-RU" smtClean="0"/>
              <a:t>16.01.2024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4288"/>
            <a:ext cx="6624736" cy="2296514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140968"/>
            <a:ext cx="9144000" cy="17526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language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theme of the lesson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 1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2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17"/>
    </mc:Choice>
    <mc:Fallback>
      <p:transition spd="slow" advTm="9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Ex.6,p.49 Activity book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match.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35369" r="16001" b="49869"/>
          <a:stretch/>
        </p:blipFill>
        <p:spPr bwMode="auto">
          <a:xfrm rot="10800000">
            <a:off x="539551" y="1988840"/>
            <a:ext cx="7488831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4149080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2)D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3)A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4)C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5)B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6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19"/>
    </mc:Choice>
    <mc:Fallback>
      <p:transition spd="slow" advTm="52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12632" r="36446" b="163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93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4"/>
    </mc:Choice>
    <mc:Fallback>
      <p:transition spd="slow" advTm="5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New words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Campfire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от жағу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Firewood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отын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Rope –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арқан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Fishing rod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қармақ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aid kit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алғашқы көмек дәріқобдишасы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Blanket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көрпе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 stove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лагерь пеші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Cool box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салқындатқыш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Whistle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ысқырық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Penknife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бәкі/пышақ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Hurt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ауырту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жылы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83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25"/>
    </mc:Choice>
    <mc:Fallback>
      <p:transition spd="slow" advTm="48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136904" cy="11430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Ex.5,p.70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the words to the pictures. Then listen and check.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28184" y="2204864"/>
            <a:ext cx="2281064" cy="2683768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2)A</a:t>
            </a:r>
          </a:p>
          <a:p>
            <a:pPr marL="11430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3)B</a:t>
            </a:r>
          </a:p>
          <a:p>
            <a:pPr marL="11430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4)G</a:t>
            </a:r>
          </a:p>
          <a:p>
            <a:pPr marL="11430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5)F</a:t>
            </a:r>
          </a:p>
          <a:p>
            <a:pPr marL="11430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6)H</a:t>
            </a:r>
          </a:p>
          <a:p>
            <a:pPr marL="11430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7)D</a:t>
            </a:r>
          </a:p>
          <a:p>
            <a:pPr marL="11430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8)C</a:t>
            </a:r>
          </a:p>
          <a:p>
            <a:pPr marL="11430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9)J</a:t>
            </a:r>
          </a:p>
          <a:p>
            <a:pPr marL="11430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10)I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9" t="44855" r="32184" b="28015"/>
          <a:stretch/>
        </p:blipFill>
        <p:spPr bwMode="auto">
          <a:xfrm>
            <a:off x="251519" y="2119137"/>
            <a:ext cx="5832649" cy="267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88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53"/>
    </mc:Choice>
    <mc:Fallback>
      <p:transition spd="slow" advTm="100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Ex.6,p.70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find the words.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00192" y="2071881"/>
            <a:ext cx="2176914" cy="3475856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2)Firewood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3)Whistle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4)Campfire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5)Camp stove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6)Rope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7)Blanket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8)Penknife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9)Fishing rod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10)Cool box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2" t="56091" r="37552" b="19438"/>
          <a:stretch/>
        </p:blipFill>
        <p:spPr bwMode="auto">
          <a:xfrm>
            <a:off x="179512" y="2060848"/>
            <a:ext cx="6028315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96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932"/>
    </mc:Choice>
    <mc:Fallback>
      <p:transition spd="slow" advTm="136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Modal verbs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Модаль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етістіктердің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өзіне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ерекшеліктері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Модаль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етістіктер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іс-әрекеттің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қажеттілігін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білдіретін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етістіктердің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14300" indent="0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жақтарға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өзгермейді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Сұраулы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болымсыз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сөйлем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жасағанда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көмекші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етістікті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етпейді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Сөйлемде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ешбір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көмекші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етістіксіз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бірден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бастауыштан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 </a:t>
            </a: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тиісті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түрде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іс-әрекеттің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міндеттілігін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білдіреді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 go there.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тиістісіз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барғыңыз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келмей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біздің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жұмысымыз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міндетсіз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шақта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өзгермей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88640"/>
            <a:ext cx="990600" cy="762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4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80"/>
    </mc:Choice>
    <mc:Fallback>
      <p:transition spd="slow" advTm="53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05880"/>
            <a:ext cx="7753672" cy="5852120"/>
          </a:xfrm>
        </p:spPr>
        <p:txBody>
          <a:bodyPr/>
          <a:lstStyle/>
          <a:p>
            <a:pPr marL="11430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have to (had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тиісті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мәжбүр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болу)</a:t>
            </a:r>
          </a:p>
          <a:p>
            <a:pPr marL="114300" indent="0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модальдық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етістігін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ауыстырады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міндеттілікті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білдіреді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have to go there.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тиістімін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мәжбүр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тұрмын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Сұраулы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сөйлемде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Do/did I have to write?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Болымсыз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сөйлемде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don’t/didn’t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 to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write.</a:t>
            </a:r>
          </a:p>
          <a:p>
            <a:pPr marL="114300" indent="0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шақта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 to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had to make it himself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88640"/>
            <a:ext cx="990600" cy="762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93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13"/>
    </mc:Choice>
    <mc:Fallback>
      <p:transition spd="slow" advTm="33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064896" cy="11430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Ex.7,p.71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sentences. Use: must or mustn`t.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9" t="61140" r="34948" b="10875"/>
          <a:stretch/>
        </p:blipFill>
        <p:spPr bwMode="auto">
          <a:xfrm>
            <a:off x="624782" y="1916832"/>
            <a:ext cx="704356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2276872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6048" y="2829382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6048" y="357301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0465" y="4581128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65520" y="3284984"/>
            <a:ext cx="1234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ustn`t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5520" y="4077072"/>
            <a:ext cx="1234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ustn`t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3648" y="5085184"/>
            <a:ext cx="1234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ustn`t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26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123"/>
    </mc:Choice>
    <mc:Fallback>
      <p:transition spd="slow" advTm="76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Ex.4,p.49 Activity book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Look, read and complete.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1" t="33544" r="15290" b="25113"/>
          <a:stretch/>
        </p:blipFill>
        <p:spPr bwMode="auto">
          <a:xfrm rot="10800000">
            <a:off x="424112" y="1700806"/>
            <a:ext cx="7855639" cy="374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311" y="4653136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campfire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9752" y="4853191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penknife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8184" y="4149080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rope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2120" y="4349135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ishing rod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4088" y="4874095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whistle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08382" y="4444361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ool box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2080" y="4605481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irst – aid kit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85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413"/>
    </mc:Choice>
    <mc:Fallback>
      <p:transition spd="slow" advTm="96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7825680" cy="11430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Ex.5,p.49 Activity book</a:t>
            </a:r>
            <a:b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read and match. Then write sentences. Use must/mustn`t.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8" t="31719" r="15842" b="37168"/>
          <a:stretch/>
        </p:blipFill>
        <p:spPr bwMode="auto">
          <a:xfrm rot="10800000">
            <a:off x="899592" y="1844824"/>
            <a:ext cx="669638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1" y="4653136"/>
            <a:ext cx="56886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2)We must have a map with us.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3)We must wear a hat on hot sunny days.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4)We mustn`t climb trees.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5)We mustn`t take eggs from birds` nests.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6)We mustn`t make a campfire near trees.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0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41"/>
    </mc:Choice>
    <mc:Fallback>
      <p:transition spd="slow" advTm="64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149</TotalTime>
  <Words>228</Words>
  <Application>Microsoft Office PowerPoint</Application>
  <PresentationFormat>Экран (4:3)</PresentationFormat>
  <Paragraphs>76</Paragraphs>
  <Slides>11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Соседство</vt:lpstr>
      <vt:lpstr>Презентация PowerPoint</vt:lpstr>
      <vt:lpstr>New words</vt:lpstr>
      <vt:lpstr>Ex.5,p.70 Match the words to the pictures. Then listen and check.</vt:lpstr>
      <vt:lpstr>Ex.6,p.70 Read and find the words.</vt:lpstr>
      <vt:lpstr>Modal verbs</vt:lpstr>
      <vt:lpstr>Презентация PowerPoint</vt:lpstr>
      <vt:lpstr>Ex.7,p.71 Complete the sentences. Use: must or mustn`t.</vt:lpstr>
      <vt:lpstr>Ex.4,p.49 Activity book Look, read and complete.</vt:lpstr>
      <vt:lpstr>Ex.5,p.49 Activity book Look, read and match. Then write sentences. Use must/mustn`t.</vt:lpstr>
      <vt:lpstr>Ex.6,p.49 Activity book Read and match.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16</cp:revision>
  <dcterms:created xsi:type="dcterms:W3CDTF">2024-01-15T09:05:50Z</dcterms:created>
  <dcterms:modified xsi:type="dcterms:W3CDTF">2024-01-16T04:46:32Z</dcterms:modified>
</cp:coreProperties>
</file>