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0" r:id="rId5"/>
    <p:sldId id="258" r:id="rId6"/>
    <p:sldId id="259" r:id="rId7"/>
    <p:sldId id="264" r:id="rId8"/>
    <p:sldId id="261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7279-839C-4A14-8694-D0B870F0072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875A-EEAC-487C-A5B2-2232168139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7279-839C-4A14-8694-D0B870F0072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875A-EEAC-487C-A5B2-2232168139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7279-839C-4A14-8694-D0B870F0072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875A-EEAC-487C-A5B2-2232168139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7279-839C-4A14-8694-D0B870F0072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875A-EEAC-487C-A5B2-2232168139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7279-839C-4A14-8694-D0B870F0072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875A-EEAC-487C-A5B2-2232168139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7279-839C-4A14-8694-D0B870F0072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875A-EEAC-487C-A5B2-2232168139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7279-839C-4A14-8694-D0B870F0072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875A-EEAC-487C-A5B2-2232168139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7279-839C-4A14-8694-D0B870F0072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875A-EEAC-487C-A5B2-2232168139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7279-839C-4A14-8694-D0B870F0072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875A-EEAC-487C-A5B2-2232168139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7279-839C-4A14-8694-D0B870F0072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875A-EEAC-487C-A5B2-2232168139C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7279-839C-4A14-8694-D0B870F0072A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2875A-EEAC-487C-A5B2-2232168139C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842875A-EEAC-487C-A5B2-2232168139C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8837279-839C-4A14-8694-D0B870F0072A}" type="datetimeFigureOut">
              <a:rPr lang="ru-RU" smtClean="0"/>
              <a:t>17.01.2024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88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 the planet </a:t>
            </a:r>
          </a:p>
          <a:p>
            <a:pPr algn="l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l"/>
            <a:endPara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5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9"/>
    </mc:Choice>
    <mc:Fallback>
      <p:transition spd="slow" advTm="7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Help –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көмектесу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Planet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планета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Rainforest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тропикалық орман 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оттегі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ластану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Save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сақтау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6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95"/>
    </mc:Choice>
    <mc:Fallback>
      <p:transition spd="slow" advTm="23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620000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Ex.28,p.93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circle. Then listen and check.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9" t="49994" r="46263" b="20961"/>
          <a:stretch/>
        </p:blipFill>
        <p:spPr bwMode="auto">
          <a:xfrm>
            <a:off x="1331640" y="1988840"/>
            <a:ext cx="5616624" cy="452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004048" y="3861048"/>
            <a:ext cx="504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347864" y="4581128"/>
            <a:ext cx="13681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004048" y="4941168"/>
            <a:ext cx="6480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328084" y="5517232"/>
            <a:ext cx="6120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0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82"/>
    </mc:Choice>
    <mc:Fallback>
      <p:transition spd="slow" advTm="85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1" t="16083" r="29794" b="17113"/>
          <a:stretch/>
        </p:blipFill>
        <p:spPr bwMode="auto">
          <a:xfrm>
            <a:off x="0" y="0"/>
            <a:ext cx="84604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1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20"/>
    </mc:Choice>
    <mc:Fallback>
      <p:transition spd="slow" advTm="37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Ex.17,p.65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write A or B.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5" t="39725" r="18196" b="18743"/>
          <a:stretch/>
        </p:blipFill>
        <p:spPr bwMode="auto">
          <a:xfrm rot="10800000">
            <a:off x="755576" y="1772816"/>
            <a:ext cx="7364335" cy="408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1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09"/>
    </mc:Choice>
    <mc:Fallback>
      <p:transition spd="slow" advTm="115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E.17,p.65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write A or B.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5" t="21334" r="23975" b="41600"/>
          <a:stretch/>
        </p:blipFill>
        <p:spPr bwMode="auto">
          <a:xfrm rot="10800000">
            <a:off x="971600" y="1772816"/>
            <a:ext cx="6515020" cy="439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31840" y="5085184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9832" y="5290229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0416" y="5690339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6216" y="5037529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6216" y="5453999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1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09"/>
    </mc:Choice>
    <mc:Fallback>
      <p:transition spd="slow" advTm="134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Ex.29,p.93</a:t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your own Save the rainforests poster. Present it to the class.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3" t="55542" r="30644" b="11615"/>
          <a:stretch/>
        </p:blipFill>
        <p:spPr bwMode="auto">
          <a:xfrm>
            <a:off x="179512" y="2132856"/>
            <a:ext cx="3528392" cy="436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2" t="33265" r="15335" b="36083"/>
          <a:stretch/>
        </p:blipFill>
        <p:spPr bwMode="auto">
          <a:xfrm>
            <a:off x="3923928" y="2132856"/>
            <a:ext cx="433210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2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32"/>
    </mc:Choice>
    <mc:Fallback>
      <p:transition spd="slow" advTm="4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76200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Let`s protect the nature.</a:t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is our friend!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32826" r="49196" b="18479"/>
          <a:stretch/>
        </p:blipFill>
        <p:spPr>
          <a:xfrm>
            <a:off x="323528" y="3068960"/>
            <a:ext cx="3888432" cy="29585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6" t="32422" r="2540" b="15234"/>
          <a:stretch/>
        </p:blipFill>
        <p:spPr>
          <a:xfrm>
            <a:off x="4654296" y="3068960"/>
            <a:ext cx="3518104" cy="290096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7"/>
    </mc:Choice>
    <mc:Fallback>
      <p:transition spd="slow" advTm="4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2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2"/>
    </mc:Choice>
    <mc:Fallback>
      <p:transition spd="slow" advTm="5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53</TotalTime>
  <Words>56</Words>
  <Application>Microsoft Office PowerPoint</Application>
  <PresentationFormat>Экран (4:3)</PresentationFormat>
  <Paragraphs>21</Paragraphs>
  <Slides>9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Соседство</vt:lpstr>
      <vt:lpstr>Презентация PowerPoint</vt:lpstr>
      <vt:lpstr>New words</vt:lpstr>
      <vt:lpstr>Ex.28,p.93 Read and circle. Then listen and check.</vt:lpstr>
      <vt:lpstr>Презентация PowerPoint</vt:lpstr>
      <vt:lpstr>Ex.17,p.65 Activity book Read and write A or B.</vt:lpstr>
      <vt:lpstr>E.17,p.65 Activity book Read and write A or B.</vt:lpstr>
      <vt:lpstr>Ex.29,p.93 Design your own Save the rainforests poster. Present it to the class.</vt:lpstr>
      <vt:lpstr>Let`s protect the nature. Nature is our friend!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</cp:revision>
  <dcterms:created xsi:type="dcterms:W3CDTF">2024-01-16T19:07:39Z</dcterms:created>
  <dcterms:modified xsi:type="dcterms:W3CDTF">2024-01-17T06:20:24Z</dcterms:modified>
</cp:coreProperties>
</file>