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64A0-F08F-40CE-B458-1AB785F012E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FEC7-EAEB-4E95-8B08-93B111A69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64A0-F08F-40CE-B458-1AB785F012E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FEC7-EAEB-4E95-8B08-93B111A69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64A0-F08F-40CE-B458-1AB785F012E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FEC7-EAEB-4E95-8B08-93B111A69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64A0-F08F-40CE-B458-1AB785F012E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FEC7-EAEB-4E95-8B08-93B111A69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64A0-F08F-40CE-B458-1AB785F012E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FEC7-EAEB-4E95-8B08-93B111A69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64A0-F08F-40CE-B458-1AB785F012E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FEC7-EAEB-4E95-8B08-93B111A69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64A0-F08F-40CE-B458-1AB785F012E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FEC7-EAEB-4E95-8B08-93B111A69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64A0-F08F-40CE-B458-1AB785F012E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FEC7-EAEB-4E95-8B08-93B111A69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64A0-F08F-40CE-B458-1AB785F012E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FEC7-EAEB-4E95-8B08-93B111A695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64A0-F08F-40CE-B458-1AB785F012E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FEC7-EAEB-4E95-8B08-93B111A6958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64A0-F08F-40CE-B458-1AB785F012E9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13FEC7-EAEB-4E95-8B08-93B111A6958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713FEC7-EAEB-4E95-8B08-93B111A6958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2E464A0-F08F-40CE-B458-1AB785F012E9}" type="datetimeFigureOut">
              <a:rPr lang="ru-RU" smtClean="0"/>
              <a:t>16.01.2024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288"/>
            <a:ext cx="6624736" cy="2296514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Healthy bodies </a:t>
            </a:r>
          </a:p>
          <a:p>
            <a:pPr algn="l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2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97"/>
    </mc:Choice>
    <mc:Fallback>
      <p:transition spd="slow" advTm="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7609656" cy="5060032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Snack – </a:t>
            </a:r>
            <a:r>
              <a:rPr lang="kk-K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тіскебасар 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Unusual</a:t>
            </a:r>
            <a:r>
              <a:rPr lang="kk-K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өзгеше, ерекше 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Sweet</a:t>
            </a:r>
            <a:r>
              <a:rPr lang="kk-K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тәтті 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Tasty</a:t>
            </a:r>
            <a:r>
              <a:rPr lang="kk-K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дәмді 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Peanut</a:t>
            </a:r>
            <a:r>
              <a:rPr lang="kk-K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жержаңғақ 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Octopus</a:t>
            </a:r>
            <a:r>
              <a:rPr lang="kk-K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сегізаяқ 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Jelly</a:t>
            </a:r>
            <a:r>
              <a:rPr lang="kk-K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желе 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Thirsty</a:t>
            </a:r>
            <a:r>
              <a:rPr lang="kk-K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шөлдеу 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Yummy</a:t>
            </a:r>
            <a:r>
              <a:rPr lang="kk-K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дәмді 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Camel</a:t>
            </a:r>
            <a:r>
              <a:rPr lang="kk-K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түйе 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Bowl</a:t>
            </a:r>
            <a:r>
              <a:rPr lang="kk-K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табақ 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Lemon</a:t>
            </a:r>
            <a:r>
              <a:rPr lang="kk-K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лимон 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9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13"/>
    </mc:Choice>
    <mc:Fallback>
      <p:transition spd="slow" advTm="30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Ex.10,p.86</a:t>
            </a:r>
            <a:b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read. What is the text about? Choose.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00192" y="1916832"/>
            <a:ext cx="2065040" cy="26837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4" t="23918" r="32500" b="12853"/>
          <a:stretch/>
        </p:blipFill>
        <p:spPr bwMode="auto">
          <a:xfrm>
            <a:off x="251520" y="1640264"/>
            <a:ext cx="5688632" cy="481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9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317"/>
    </mc:Choice>
    <mc:Fallback>
      <p:transition spd="slow" advTm="220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Ex.11,p.87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write the country.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8" t="54158" r="30413" b="33746"/>
          <a:stretch/>
        </p:blipFill>
        <p:spPr bwMode="auto">
          <a:xfrm>
            <a:off x="366984" y="1552208"/>
            <a:ext cx="749046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3154735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Austria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3520" y="3707603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orea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5976" y="2725531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Australia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2780" y="3135686"/>
            <a:ext cx="155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Pakistan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5060" y="3597351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50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53"/>
    </mc:Choice>
    <mc:Fallback>
      <p:transition spd="slow" advTm="37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Ex.13,p.87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Read, choose and complete. You can use your dictionary to help you.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2" t="67832" r="30823" b="15001"/>
          <a:stretch/>
        </p:blipFill>
        <p:spPr bwMode="auto">
          <a:xfrm>
            <a:off x="251520" y="2060848"/>
            <a:ext cx="781514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7872" y="414908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 and spicy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454919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chew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8264" y="299695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rare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4248" y="374897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dish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4088" y="4101425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dessert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2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04"/>
    </mc:Choice>
    <mc:Fallback>
      <p:transition spd="slow" advTm="55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Ex.5,p.60 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write.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7" t="47698" r="16340" b="15739"/>
          <a:stretch/>
        </p:blipFill>
        <p:spPr bwMode="auto">
          <a:xfrm>
            <a:off x="251520" y="1824280"/>
            <a:ext cx="813690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84368" y="3789040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5172" y="414149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3460" y="4367132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84740" y="4767242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84740" y="5085184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5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50"/>
    </mc:Choice>
    <mc:Fallback>
      <p:transition spd="slow" advTm="8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Ex.6,p.60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sentences to be true about yourself.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88840"/>
            <a:ext cx="7681664" cy="4411960"/>
          </a:xfrm>
        </p:spPr>
        <p:txBody>
          <a:bodyPr/>
          <a:lstStyle/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ould  like to try hot chocolate because it is interesting.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would like to try white chocolate because it is very tasty.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20"/>
    </mc:Choice>
    <mc:Fallback>
      <p:transition spd="slow" advTm="32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Ex.7,p.60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underline the correct word.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3" t="67435" r="23149" b="12714"/>
          <a:stretch/>
        </p:blipFill>
        <p:spPr bwMode="auto">
          <a:xfrm>
            <a:off x="827584" y="2132856"/>
            <a:ext cx="728046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211960" y="2780928"/>
            <a:ext cx="6480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699792" y="3068960"/>
            <a:ext cx="6480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483768" y="3429000"/>
            <a:ext cx="6480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059832" y="3783320"/>
            <a:ext cx="4320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131840" y="4149080"/>
            <a:ext cx="4644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5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40"/>
    </mc:Choice>
    <mc:Fallback>
      <p:transition spd="slow" advTm="69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2632" r="36446" b="163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1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3"/>
    </mc:Choice>
    <mc:Fallback>
      <p:transition spd="slow" advTm="5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410</TotalTime>
  <Words>111</Words>
  <Application>Microsoft Office PowerPoint</Application>
  <PresentationFormat>Экран (4:3)</PresentationFormat>
  <Paragraphs>40</Paragraphs>
  <Slides>9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Соседство</vt:lpstr>
      <vt:lpstr>Презентация PowerPoint</vt:lpstr>
      <vt:lpstr>New words</vt:lpstr>
      <vt:lpstr>Ex.10,p.86 Listen and read. What is the text about? Choose.</vt:lpstr>
      <vt:lpstr>Ex.11,p.87 Read and write the country.</vt:lpstr>
      <vt:lpstr>Ex.13,p.87 Read, choose and complete. You can use your dictionary to help you.</vt:lpstr>
      <vt:lpstr>Ex.5,p.60  Activity book Read and write.</vt:lpstr>
      <vt:lpstr>Ex.6,p.60 Activity book Complete the sentences to be true about yourself.</vt:lpstr>
      <vt:lpstr>Ex.7,p.60 Activity book Read and underline the correct word.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11</cp:revision>
  <dcterms:created xsi:type="dcterms:W3CDTF">2024-01-15T21:17:45Z</dcterms:created>
  <dcterms:modified xsi:type="dcterms:W3CDTF">2024-01-16T12:24:09Z</dcterms:modified>
</cp:coreProperties>
</file>