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025F851-7C48-46A1-90F2-845174D0BD5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58E8AB7-F894-4C3B-8538-0EE20AC46643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bodies 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5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5"/>
    </mc:Choice>
    <mc:Fallback>
      <p:transition spd="slow" advTm="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6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8"/>
    </mc:Choice>
    <mc:Fallback>
      <p:transition spd="slow" advTm="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764704"/>
            <a:ext cx="2497088" cy="15841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6</a:t>
            </a:r>
            <a:b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World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6" t="17263" r="35658" b="15930"/>
          <a:stretch/>
        </p:blipFill>
        <p:spPr bwMode="auto">
          <a:xfrm>
            <a:off x="395536" y="188640"/>
            <a:ext cx="4896544" cy="645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9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9"/>
    </mc:Choice>
    <mc:Fallback>
      <p:transition spd="slow" advTm="5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Healthy –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Healthy food –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пайдалы тағам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Properly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дұрыс 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қуат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әдетте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жеу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толық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қайғылы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жасау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6"/>
    </mc:Choice>
    <mc:Fallback>
      <p:transition spd="slow" advTm="2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388424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Ex.1,p.83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picture. Answer the questions.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628800"/>
            <a:ext cx="3937248" cy="4772000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1)Where are the children?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2)Can you name any of the food?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3)Is the food healthy?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4)What do you usually eat at school?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1)The children are at the school cafeteria.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2)Salad, sandwich, juice.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3)The food is healthy.</a:t>
            </a:r>
          </a:p>
          <a:p>
            <a:pPr marL="11430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4)I usually eat  fruit at school.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6" t="17263" r="35658" b="15930"/>
          <a:stretch/>
        </p:blipFill>
        <p:spPr bwMode="auto">
          <a:xfrm>
            <a:off x="179512" y="1628800"/>
            <a:ext cx="3695213" cy="48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88"/>
    </mc:Choice>
    <mc:Fallback>
      <p:transition spd="slow" advTm="5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753672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Ex.2,p.83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choose. There are two extras.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31349" r="39053" b="59017"/>
          <a:stretch/>
        </p:blipFill>
        <p:spPr bwMode="auto">
          <a:xfrm>
            <a:off x="611560" y="1762832"/>
            <a:ext cx="7488832" cy="267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915816" y="2996952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915816" y="3429000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724128" y="2996952"/>
            <a:ext cx="20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79"/>
    </mc:Choice>
    <mc:Fallback>
      <p:transition spd="slow" advTm="4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753672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Ex.3,p.83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sentences to complete the poster.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t="53484" r="31079" b="14806"/>
          <a:stretch/>
        </p:blipFill>
        <p:spPr bwMode="auto">
          <a:xfrm>
            <a:off x="179512" y="1844824"/>
            <a:ext cx="808909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266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active every day.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51655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 a lot of water.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40050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Sleep ten hours.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2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54"/>
    </mc:Choice>
    <mc:Fallback>
      <p:transition spd="slow" advTm="4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064896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Ex.4,p.83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pairs, write two more ways of to a healthy body. Draw pictures. Present them to the class.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29615" r="17816" b="51438"/>
          <a:stretch/>
        </p:blipFill>
        <p:spPr bwMode="auto">
          <a:xfrm>
            <a:off x="1408984" y="2924945"/>
            <a:ext cx="5179240" cy="26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31"/>
    </mc:Choice>
    <mc:Fallback>
      <p:transition spd="slow" advTm="3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Ex.1,p.58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with get, eat, drink or sleep. Then match.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2" t="40430" r="23105" b="39649"/>
          <a:stretch/>
        </p:blipFill>
        <p:spPr bwMode="auto">
          <a:xfrm>
            <a:off x="683568" y="1988840"/>
            <a:ext cx="741682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20486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195247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220486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306896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306896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308470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62"/>
    </mc:Choice>
    <mc:Fallback>
      <p:transition spd="slow" advTm="59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Ex,2,p.58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write healthy or unhealthy.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9" t="41276" r="23421" b="23509"/>
          <a:stretch/>
        </p:blipFill>
        <p:spPr bwMode="auto">
          <a:xfrm>
            <a:off x="1043608" y="1679102"/>
            <a:ext cx="6480720" cy="42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28529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28529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unhealthy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50851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49"/>
    </mc:Choice>
    <mc:Fallback>
      <p:transition spd="slow" advTm="60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58</TotalTime>
  <Words>135</Words>
  <Application>Microsoft Office PowerPoint</Application>
  <PresentationFormat>Экран (4:3)</PresentationFormat>
  <Paragraphs>41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Соседство</vt:lpstr>
      <vt:lpstr>Презентация PowerPoint</vt:lpstr>
      <vt:lpstr>Module 6 Healthy World</vt:lpstr>
      <vt:lpstr>New words</vt:lpstr>
      <vt:lpstr>Ex.1,p.83 Look at the picture. Answer the questions.</vt:lpstr>
      <vt:lpstr>Ex.2,p.83 Read and choose. There are two extras.</vt:lpstr>
      <vt:lpstr>Ex.3,p.83 Make sentences to complete the poster.</vt:lpstr>
      <vt:lpstr>Ex.4,p.83 In pairs, write two more ways of to a healthy body. Draw pictures. Present them to the class.</vt:lpstr>
      <vt:lpstr>Ex.1,p.58 Activity book Complete with get, eat, drink or sleep. Then match.</vt:lpstr>
      <vt:lpstr>Ex,2,p.58 Activity book Look and write healthy or unhealthy.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2024-01-15T19:08:07Z</dcterms:created>
  <dcterms:modified xsi:type="dcterms:W3CDTF">2024-01-16T13:04:54Z</dcterms:modified>
</cp:coreProperties>
</file>