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7" r:id="rId5"/>
    <p:sldId id="26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E7D0E68-0B85-493E-9A9A-BA495E58A58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9DB9FC8-5CAD-4BB4-84DE-1E6918F49F47}" type="datetimeFigureOut">
              <a:rPr lang="ru-RU" smtClean="0"/>
              <a:t>16.01.2024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revision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0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2"/>
    </mc:Choice>
    <mc:Fallback>
      <p:transition spd="slow" advTm="7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Ex.3,p.56 Activity book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write.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0" t="48982" r="23263" b="17755"/>
          <a:stretch/>
        </p:blipFill>
        <p:spPr bwMode="auto">
          <a:xfrm>
            <a:off x="2400748" y="1700808"/>
            <a:ext cx="3755428" cy="473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29969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must keep your food cool.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7551" y="369907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mustn`t go near them.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44371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mustn`t swim there.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7905" y="522920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must use dry firewood.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7905" y="594928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must take an umbrella.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1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92"/>
    </mc:Choice>
    <mc:Fallback>
      <p:transition spd="slow" advTm="53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Ex.4,p.56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the correct item.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5" t="40732" r="22948" b="35298"/>
          <a:stretch/>
        </p:blipFill>
        <p:spPr bwMode="auto">
          <a:xfrm>
            <a:off x="1907704" y="1556792"/>
            <a:ext cx="4536504" cy="403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4572000" y="2420888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699792" y="3284984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131840" y="3861048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347864" y="414908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283968" y="4869160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5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06"/>
    </mc:Choice>
    <mc:Fallback>
      <p:transition spd="slow" advTm="8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Ex.5,p.57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the sentences in the right order.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1" t="47017" r="23658" b="36886"/>
          <a:stretch/>
        </p:blipFill>
        <p:spPr bwMode="auto">
          <a:xfrm rot="10800000">
            <a:off x="1619672" y="1772816"/>
            <a:ext cx="5525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3284984"/>
            <a:ext cx="22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5743" y="3756387"/>
            <a:ext cx="22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1749" y="2276872"/>
            <a:ext cx="22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5742" y="2738537"/>
            <a:ext cx="22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6901" y="4218052"/>
            <a:ext cx="22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9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56"/>
    </mc:Choice>
    <mc:Fallback>
      <p:transition spd="slow" advTm="56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Ex.6,p.57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read and complete.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43056" r="23984" b="37009"/>
          <a:stretch/>
        </p:blipFill>
        <p:spPr bwMode="auto">
          <a:xfrm rot="10800000">
            <a:off x="683568" y="1772816"/>
            <a:ext cx="7430458" cy="352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313762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scarf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6835" y="356092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407707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sunglasses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6544" y="447045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avalanche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4893761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4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25"/>
    </mc:Choice>
    <mc:Fallback>
      <p:transition spd="slow" advTm="55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-14824"/>
            <a:ext cx="9144000" cy="687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6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0"/>
    </mc:Choice>
    <mc:Fallback>
      <p:transition spd="slow" advTm="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Ex.1,p.81</a:t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read and circle.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7" t="43641" r="50000" b="15648"/>
          <a:stretch/>
        </p:blipFill>
        <p:spPr bwMode="auto">
          <a:xfrm>
            <a:off x="2259345" y="1556792"/>
            <a:ext cx="432048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4860032" y="2420888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83768" y="3645024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884350" y="3635368"/>
            <a:ext cx="112781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555776" y="4797152"/>
            <a:ext cx="93610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908668" y="4725144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6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61"/>
    </mc:Choice>
    <mc:Fallback>
      <p:transition spd="slow" advTm="4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Ex.2,p.81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2" t="52210" r="51289" b="29123"/>
          <a:stretch/>
        </p:blipFill>
        <p:spPr bwMode="auto">
          <a:xfrm>
            <a:off x="2229458" y="1916832"/>
            <a:ext cx="4358766" cy="30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314096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3817" y="414908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3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52"/>
    </mc:Choice>
    <mc:Fallback>
      <p:transition spd="slow" advTm="2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 verbs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Модаль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ерекшеліктері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Модаль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жақтарға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өзгермейді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болымсыз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жасағанда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етпейді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ешбір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бірден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міндеттілігін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must go there.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тиістісіз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барғыңыз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келмей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жұмысымыз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өзгермей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98"/>
    </mc:Choice>
    <mc:Fallback>
      <p:transition spd="slow" advTm="4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7609656" cy="578011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have to (had to)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мәжбүр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болу)</a:t>
            </a:r>
          </a:p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модальдық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міндеттілікті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to go there.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тиістімін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мәжбүр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тұрмын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Do/did I have to write?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Болымсыз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don’t/didn’t write.</a:t>
            </a:r>
          </a:p>
          <a:p>
            <a:pPr marL="11430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to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had to make it himself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(could)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can read and speak English.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аламын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тілдерді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мүмкіншілігім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бар).</a:t>
            </a:r>
          </a:p>
          <a:p>
            <a:pPr marL="114300" indent="0">
              <a:buNone/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Сұраулы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I read?</a:t>
            </a:r>
          </a:p>
          <a:p>
            <a:pPr marL="114300" indent="0">
              <a:buNone/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Болымсыз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can not read.</a:t>
            </a:r>
          </a:p>
          <a:p>
            <a:pPr marL="114300" indent="0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could speak French.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алатын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1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72"/>
    </mc:Choice>
    <mc:Fallback>
      <p:transition spd="slow" advTm="5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7825680" cy="1143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Ex.3,p.81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Nurlan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wants to go camping with his family. What must/mustn`t he do? Read and complete.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9" t="20295" r="31711" b="52140"/>
          <a:stretch/>
        </p:blipFill>
        <p:spPr bwMode="auto">
          <a:xfrm>
            <a:off x="2195736" y="2348880"/>
            <a:ext cx="4608512" cy="381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4315039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ustn`t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6248" y="465359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ustn`t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7510" y="4999897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ustn`t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6248" y="533677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ustn`t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567532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7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72"/>
    </mc:Choice>
    <mc:Fallback>
      <p:transition spd="slow" advTm="50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Ex.4,p.81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sentences.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1" t="52772" r="34079" b="20562"/>
          <a:stretch/>
        </p:blipFill>
        <p:spPr bwMode="auto">
          <a:xfrm>
            <a:off x="1907704" y="1772816"/>
            <a:ext cx="482453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285293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visit the volcano?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3645024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doesn`t have to come with us.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443711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I use  your penknife?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6" y="5229200"/>
            <a:ext cx="3753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to wash our clothes.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609329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don`t have to get up early.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0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52"/>
    </mc:Choice>
    <mc:Fallback>
      <p:transition spd="slow" advTm="35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Ex.1,p.56 Activity book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What`s the weather like in these cities? Look and write.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5" t="38992" r="38421" b="34089"/>
          <a:stretch/>
        </p:blipFill>
        <p:spPr bwMode="auto">
          <a:xfrm>
            <a:off x="2339752" y="1916832"/>
            <a:ext cx="4176464" cy="465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4293096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270892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2356" y="5733256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4255096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5724058"/>
            <a:ext cx="116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snowing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7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07"/>
    </mc:Choice>
    <mc:Fallback>
      <p:transition spd="slow" advTm="38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Ex.2,p.56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with the correct word.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2" t="38047" r="37632" b="36281"/>
          <a:stretch/>
        </p:blipFill>
        <p:spPr bwMode="auto">
          <a:xfrm>
            <a:off x="1835696" y="1556792"/>
            <a:ext cx="4248472" cy="402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5716" y="24208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ishing rod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293694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ool box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472514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campfire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1322" y="37890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 stove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952" y="418243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firewood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9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73"/>
    </mc:Choice>
    <mc:Fallback>
      <p:transition spd="slow" advTm="43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202</TotalTime>
  <Words>202</Words>
  <Application>Microsoft Office PowerPoint</Application>
  <PresentationFormat>Экран (4:3)</PresentationFormat>
  <Paragraphs>68</Paragraphs>
  <Slides>14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Соседство</vt:lpstr>
      <vt:lpstr>Презентация PowerPoint</vt:lpstr>
      <vt:lpstr>Ex.1,p.81 Look, read and circle.</vt:lpstr>
      <vt:lpstr>Ex.2,p.81 Read and complete</vt:lpstr>
      <vt:lpstr>Modal verbs</vt:lpstr>
      <vt:lpstr>Презентация PowerPoint</vt:lpstr>
      <vt:lpstr>Ex.3,p.81 Nurlan wants to go camping with his family. What must/mustn`t he do? Read and complete.</vt:lpstr>
      <vt:lpstr>Ex.4,p.81 Make sentences.</vt:lpstr>
      <vt:lpstr>Ex.1,p.56 Activity book What`s the weather like in these cities? Look and write.</vt:lpstr>
      <vt:lpstr>Ex.2,p.56 Activity book Complete with the correct word.</vt:lpstr>
      <vt:lpstr>Ex.3,p.56 Activity book Read and write.</vt:lpstr>
      <vt:lpstr>Ex.4,p.56 Activity book Choose the correct item.</vt:lpstr>
      <vt:lpstr>Ex.5,p.57 Activity book Put the sentences in the right order.</vt:lpstr>
      <vt:lpstr>Ex.6,p.57 Activity book Look, read and complete.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16</cp:revision>
  <dcterms:created xsi:type="dcterms:W3CDTF">2024-01-15T15:58:26Z</dcterms:created>
  <dcterms:modified xsi:type="dcterms:W3CDTF">2024-01-16T12:53:09Z</dcterms:modified>
</cp:coreProperties>
</file>