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1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B117F-2941-471F-9366-E5697866D803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48F96-B67A-4706-A6A9-11B20EF9C0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B117F-2941-471F-9366-E5697866D803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48F96-B67A-4706-A6A9-11B20EF9C0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B117F-2941-471F-9366-E5697866D803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48F96-B67A-4706-A6A9-11B20EF9C0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B117F-2941-471F-9366-E5697866D803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48F96-B67A-4706-A6A9-11B20EF9C0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B117F-2941-471F-9366-E5697866D803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48F96-B67A-4706-A6A9-11B20EF9C0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B117F-2941-471F-9366-E5697866D803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48F96-B67A-4706-A6A9-11B20EF9C0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B117F-2941-471F-9366-E5697866D803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48F96-B67A-4706-A6A9-11B20EF9C0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B117F-2941-471F-9366-E5697866D803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48F96-B67A-4706-A6A9-11B20EF9C0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B117F-2941-471F-9366-E5697866D803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48F96-B67A-4706-A6A9-11B20EF9C0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B117F-2941-471F-9366-E5697866D803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48F96-B67A-4706-A6A9-11B20EF9C08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B117F-2941-471F-9366-E5697866D803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2548F96-B67A-4706-A6A9-11B20EF9C08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22548F96-B67A-4706-A6A9-11B20EF9C08D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4CB117F-2941-471F-9366-E5697866D803}" type="datetimeFigureOut">
              <a:rPr lang="ru-RU" smtClean="0"/>
              <a:t>16.01.2024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4288"/>
            <a:ext cx="6624736" cy="2296514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140968"/>
            <a:ext cx="9144000" cy="175260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language</a:t>
            </a:r>
          </a:p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theme of the lesson: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 and cold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47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61"/>
    </mc:Choice>
    <mc:Fallback>
      <p:transition spd="slow" advTm="8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7" t="12632" r="36446" b="163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43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69"/>
    </mc:Choice>
    <mc:Fallback>
      <p:transition spd="slow" advTm="6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620688"/>
            <a:ext cx="324036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Module 5 Hot and cold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3" t="11649" r="32974" b="7087"/>
          <a:stretch/>
        </p:blipFill>
        <p:spPr bwMode="auto">
          <a:xfrm>
            <a:off x="323528" y="260648"/>
            <a:ext cx="4752528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64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85"/>
    </mc:Choice>
    <mc:Fallback>
      <p:transition spd="slow" advTm="7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340768"/>
            <a:ext cx="7620000" cy="4800600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Hot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ыстық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Cold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суық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Snow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қар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Cloud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бұлт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Season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жыл мезгілі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Weather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ауа-райы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Sunny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күнді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Foggy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тұманды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желді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Rain 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жаңбыр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07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51"/>
    </mc:Choice>
    <mc:Fallback>
      <p:transition spd="slow" advTm="32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2483"/>
            <a:ext cx="8352928" cy="1143000"/>
          </a:xfrm>
        </p:spPr>
        <p:txBody>
          <a:bodyPr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Ex.1,p.68</a:t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Look at the picture. Answer the questions.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2276872"/>
            <a:ext cx="3289176" cy="4123928"/>
          </a:xfrm>
        </p:spPr>
        <p:txBody>
          <a:bodyPr/>
          <a:lstStyle/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1)It is  a winter.</a:t>
            </a: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2)The weather is cold.</a:t>
            </a: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3)They are wearing jackets, helmets and gloves.</a:t>
            </a: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4)New year.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198672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1)What season is it?                         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3)What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clothes are they wearing? 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2)What`s the weather like?                4)What holidays are there in this season?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3" t="22077" r="32974" b="7087"/>
          <a:stretch/>
        </p:blipFill>
        <p:spPr bwMode="auto">
          <a:xfrm>
            <a:off x="251520" y="2276872"/>
            <a:ext cx="4464496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60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480"/>
    </mc:Choice>
    <mc:Fallback>
      <p:transition spd="slow" advTm="63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Ex.2,p.69</a:t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repeat.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8" t="46035" r="32184" b="28140"/>
          <a:stretch/>
        </p:blipFill>
        <p:spPr bwMode="auto">
          <a:xfrm>
            <a:off x="705272" y="1772816"/>
            <a:ext cx="7334626" cy="3142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030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63"/>
    </mc:Choice>
    <mc:Fallback>
      <p:transition spd="slow" advTm="33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Ex.3,p.69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and match. Then say.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3" t="53773" r="49079" b="26737"/>
          <a:stretch/>
        </p:blipFill>
        <p:spPr bwMode="auto">
          <a:xfrm>
            <a:off x="1669183" y="1556792"/>
            <a:ext cx="4867129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4869159"/>
            <a:ext cx="511256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Skiing is a winter activity.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Surfing is a summer activity.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Skating is a summer activity.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Camping is a summer activity.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Snowboarding is a winter activity.</a:t>
            </a:r>
          </a:p>
          <a:p>
            <a:endParaRPr lang="en-US" dirty="0" smtClean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45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60"/>
    </mc:Choice>
    <mc:Fallback>
      <p:transition spd="slow" advTm="42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Ex.1,p.48 Activity book</a:t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Find and write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31" t="36913" r="17737" b="28982"/>
          <a:stretch/>
        </p:blipFill>
        <p:spPr bwMode="auto">
          <a:xfrm>
            <a:off x="395536" y="1628800"/>
            <a:ext cx="7920880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24128" y="3212976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56176" y="324126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60232" y="3186287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60504" y="4293096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56176" y="4302281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32240" y="4302281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36296" y="4293095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40352" y="4293094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21987" y="5445224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72889" y="544522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32240" y="5426128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36296" y="540703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5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983"/>
    </mc:Choice>
    <mc:Fallback>
      <p:transition spd="slow" advTm="87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7848872" cy="1143000"/>
          </a:xfrm>
        </p:spPr>
        <p:txBody>
          <a:bodyPr/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Ex.2,p.48 Activity book</a:t>
            </a:r>
            <a:b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What`s the weather like today? Look and write.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9856" y="4221088"/>
            <a:ext cx="6673552" cy="2035696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2)Snowing </a:t>
            </a: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3)Cold</a:t>
            </a: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4)Hot</a:t>
            </a: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5)Raining</a:t>
            </a: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6)Sunny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9" t="30188" r="14500" b="51719"/>
          <a:stretch/>
        </p:blipFill>
        <p:spPr bwMode="auto">
          <a:xfrm>
            <a:off x="611560" y="1844824"/>
            <a:ext cx="7550145" cy="216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34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581"/>
    </mc:Choice>
    <mc:Fallback>
      <p:transition spd="slow" advTm="47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7620000" cy="1143000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Ex.3,p.48 Activity book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and write summer or winter activity.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3" t="54491" r="14974" b="21965"/>
          <a:stretch/>
        </p:blipFill>
        <p:spPr bwMode="auto">
          <a:xfrm>
            <a:off x="683568" y="2276872"/>
            <a:ext cx="7416824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2492896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summer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640" y="3140968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winter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3861048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summer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5656" y="4509120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summer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68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722"/>
    </mc:Choice>
    <mc:Fallback>
      <p:transition spd="slow" advTm="45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620</TotalTime>
  <Words>163</Words>
  <Application>Microsoft Office PowerPoint</Application>
  <PresentationFormat>Экран (4:3)</PresentationFormat>
  <Paragraphs>53</Paragraphs>
  <Slides>10</Slides>
  <Notes>0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Соседство</vt:lpstr>
      <vt:lpstr>Презентация PowerPoint</vt:lpstr>
      <vt:lpstr>Module 5 Hot and cold</vt:lpstr>
      <vt:lpstr>New words</vt:lpstr>
      <vt:lpstr>Ex.1,p.68 Look at the picture. Answer the questions.</vt:lpstr>
      <vt:lpstr>Ex.2,p.69 Listen, point and repeat.</vt:lpstr>
      <vt:lpstr>Ex.3,p.69 Read and match. Then say.</vt:lpstr>
      <vt:lpstr>Ex.1,p.48 Activity book Find and write</vt:lpstr>
      <vt:lpstr>Ex.2,p.48 Activity book What`s the weather like today? Look and write.</vt:lpstr>
      <vt:lpstr>Ex.3,p.48 Activity book Look and write summer or winter activity.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19</cp:revision>
  <dcterms:created xsi:type="dcterms:W3CDTF">2024-01-12T05:08:07Z</dcterms:created>
  <dcterms:modified xsi:type="dcterms:W3CDTF">2024-01-16T11:46:49Z</dcterms:modified>
</cp:coreProperties>
</file>