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14" r:id="rId3"/>
    <p:sldId id="315" r:id="rId4"/>
    <p:sldId id="360" r:id="rId5"/>
    <p:sldId id="359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50" r:id="rId16"/>
    <p:sldId id="372" r:id="rId17"/>
    <p:sldId id="371" r:id="rId18"/>
    <p:sldId id="374" r:id="rId19"/>
    <p:sldId id="370" r:id="rId20"/>
    <p:sldId id="375" r:id="rId21"/>
    <p:sldId id="376" r:id="rId22"/>
    <p:sldId id="378" r:id="rId23"/>
    <p:sldId id="377" r:id="rId24"/>
    <p:sldId id="373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5823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5823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582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5823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5823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54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000" b="1" dirty="0">
                <a:solidFill>
                  <a:schemeClr val="tx1"/>
                </a:solidFill>
                <a:ea typeface="Tahoma" panose="020B0604030504040204" pitchFamily="34" charset="0"/>
              </a:rPr>
              <a:t>Круглый год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язык. 3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4" descr="Челябинск | Аномальным или обычным будет март 2020 года? - БезФорма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13"/>
            <a:ext cx="3458085" cy="24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Где лучше всего отдохнуть в апреле за границей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7643"/>
            <a:ext cx="35513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ак правильно? Май или месяц май? |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1"/>
          <a:stretch/>
        </p:blipFill>
        <p:spPr bwMode="auto">
          <a:xfrm>
            <a:off x="4835502" y="4077072"/>
            <a:ext cx="36296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664" y="2615916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829395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Апрель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823142"/>
            <a:ext cx="918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Май</a:t>
            </a:r>
          </a:p>
        </p:txBody>
      </p:sp>
    </p:spTree>
    <p:extLst>
      <p:ext uri="{BB962C8B-B14F-4D97-AF65-F5344CB8AC3E}">
        <p14:creationId xmlns:p14="http://schemas.microsoft.com/office/powerpoint/2010/main" val="37834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Гиф анимация Корабль с белоснежными и сверкающими на солнце парусами плывет  по морю, на фоне прозрачных, плывущих по голубому небу обла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3597747" cy="47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0206" y="411922"/>
            <a:ext cx="4595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Долгожданная пора!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Детвора кричит: Ура!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ж за радость это?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Наступило ...</a:t>
            </a:r>
          </a:p>
        </p:txBody>
      </p:sp>
      <p:pic>
        <p:nvPicPr>
          <p:cNvPr id="8" name="Picture 2" descr="Природа - Природа - Анимация - разные темы - varug.r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505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В Росгидрометцентре обещают теплый июнь – Новости Самары и Самарской  области – ГТРК Сама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9" y="260648"/>
            <a:ext cx="3285999" cy="19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еры по обеспечению безопасности детей на пляжах и в других местах  массового отдыха на водоем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393704" cy="226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Учим русский » Blog Archive » Авгус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6420"/>
            <a:ext cx="3620001" cy="23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8472" y="2348880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Июнь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0222" y="3719693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Июль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3488" y="5619652"/>
            <a:ext cx="1299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Август</a:t>
            </a:r>
          </a:p>
        </p:txBody>
      </p:sp>
    </p:spTree>
    <p:extLst>
      <p:ext uri="{BB962C8B-B14F-4D97-AF65-F5344CB8AC3E}">
        <p14:creationId xmlns:p14="http://schemas.microsoft.com/office/powerpoint/2010/main" val="34889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2" descr="Доброе утро, Страна!!! (продолжение) - Страница 29 - Авиация СГ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7" y="260648"/>
            <a:ext cx="3352431" cy="24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Дети зимой на санках - Зима в картинках - Красивые открыт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60" y="199681"/>
            <a:ext cx="3323608" cy="24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ТЕМАТИЧЕСКАЯ НЕДЕЛЯ: «ВЕСНА. СЕЗОННЫЕ ИЗМЕНЕНИЯ В ПРИРОДЕ». Новости 11  &quot;Радуга&quot;. Ясли-сад № 2 г.Речиц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352431" cy="23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рирода - Природа - Анимация - разные темы - varug.r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18" y="3329345"/>
            <a:ext cx="3505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1907704" y="4646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ahoma"/>
                <a:ea typeface="Calibri"/>
              </a:rPr>
              <a:t>Тает снег, становится теплее, на деревьях появляются первые листочки, птицы возвращаются с юга, дни становятся длиннее.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3878" y="1609966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C000"/>
                </a:solidFill>
                <a:latin typeface="Tahoma"/>
                <a:ea typeface="Calibri"/>
              </a:rPr>
              <a:t>Часто идут дожди, небо закрыто тучами. Птицы улетают на юг, дикие звери готовятся к зиме. С деревьев опадают листья.</a:t>
            </a:r>
            <a:endParaRPr lang="ru-RU" sz="1400" b="1" dirty="0">
              <a:solidFill>
                <a:srgbClr val="FFC000"/>
              </a:solidFill>
              <a:effectLst/>
              <a:latin typeface="Calibri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7982" y="30009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ahoma"/>
                <a:ea typeface="Calibri"/>
              </a:rPr>
              <a:t>Стоят жаркие дни, летают бабочки, стрекозы, можно купаться, загорать. В лесу много ягод, цветов.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3878" y="4543839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ahoma"/>
                <a:ea typeface="Calibri"/>
              </a:rPr>
              <a:t>Дует холодный ветер. Дни становятся короче, а ночи длиннее, земля покрывается снегом, деревья стоят без листьев. </a:t>
            </a:r>
            <a:endParaRPr lang="ru-RU" sz="1400" b="1" dirty="0">
              <a:solidFill>
                <a:srgbClr val="00B0F0"/>
              </a:solidFill>
              <a:effectLst/>
              <a:latin typeface="Calibri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1092" y="764704"/>
            <a:ext cx="1536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Весна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298" y="1869844"/>
            <a:ext cx="1536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Осень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04" y="3093586"/>
            <a:ext cx="1536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Лето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725" y="4803719"/>
            <a:ext cx="1536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Зима 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0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1979712" y="107869"/>
            <a:ext cx="4049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Соберите картину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4" descr="Круглый год.) ОСЕНЬ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400"/>
          <a:stretch/>
        </p:blipFill>
        <p:spPr bwMode="auto">
          <a:xfrm>
            <a:off x="4501034" y="1279413"/>
            <a:ext cx="2391238" cy="20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руглый год.) ОСЕНЬ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400"/>
          <a:stretch/>
        </p:blipFill>
        <p:spPr bwMode="auto">
          <a:xfrm>
            <a:off x="4799042" y="3543084"/>
            <a:ext cx="2391238" cy="20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руглый год.) ОСЕНЬ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0" r="50000"/>
          <a:stretch/>
        </p:blipFill>
        <p:spPr bwMode="auto">
          <a:xfrm>
            <a:off x="1979712" y="1245686"/>
            <a:ext cx="2391239" cy="23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руглый год.) ОСЕНЬ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600"/>
          <a:stretch/>
        </p:blipFill>
        <p:spPr bwMode="auto">
          <a:xfrm>
            <a:off x="2196778" y="3715828"/>
            <a:ext cx="2391238" cy="23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0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1979712" y="107869"/>
            <a:ext cx="4049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Соберите картину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4" descr="Круглый год.) ОСЕНЬ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782477" cy="43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0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1007579" y="161569"/>
            <a:ext cx="6371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</a:t>
            </a:r>
          </a:p>
        </p:txBody>
      </p:sp>
      <p:pic>
        <p:nvPicPr>
          <p:cNvPr id="10" name="Picture 2" descr="Годичные кольца стволов деревьев помогли исследовать засухи в бассейне  Миссури - Infos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49" y="1776220"/>
            <a:ext cx="4581335" cy="305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1560" y="1444000"/>
            <a:ext cx="2841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Годовое кольцо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0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1007579" y="161569"/>
            <a:ext cx="6371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</a:t>
            </a:r>
          </a:p>
        </p:txBody>
      </p:sp>
      <p:pic>
        <p:nvPicPr>
          <p:cNvPr id="12" name="Picture 4" descr="Обои Красный автомобиль мчится по дороге на рабочий сто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1809138"/>
            <a:ext cx="4778247" cy="29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94640" y="1465439"/>
            <a:ext cx="1512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Мчится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1084364" y="549474"/>
            <a:ext cx="4820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Почему год круглый?</a:t>
            </a:r>
            <a:endParaRPr lang="ru-RU" sz="32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264" y="1268760"/>
            <a:ext cx="8134065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Calibri"/>
              </a:rPr>
              <a:t>      ДУБ </a:t>
            </a: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однажды сказал: </a:t>
            </a:r>
            <a:endParaRPr lang="ru-RU" sz="1400" b="1" dirty="0">
              <a:solidFill>
                <a:srgbClr val="0070C0"/>
              </a:solidFill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- Год потому круглый, что за год на всех деревьях годовое кольцо нарастает. Как 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Calibri"/>
              </a:rPr>
              <a:t>год, </a:t>
            </a: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так новое кольцо. А кольцо – тоже круг!</a:t>
            </a:r>
            <a:endParaRPr lang="ru-RU" sz="1400" b="1" dirty="0">
              <a:solidFill>
                <a:srgbClr val="0070C0"/>
              </a:solidFill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  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Calibri"/>
              </a:rPr>
              <a:t>     ЁЛКА </a:t>
            </a: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ему возразила:</a:t>
            </a:r>
            <a:endParaRPr lang="ru-RU" sz="1400" b="1" dirty="0">
              <a:solidFill>
                <a:srgbClr val="0070C0"/>
              </a:solidFill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- Нет, друзья, ведь всем известно, что мы ёлки, круглый год зелёные. А как же мы могли быть зелёными, если бы год не был круглым?</a:t>
            </a:r>
            <a:endParaRPr lang="ru-RU" sz="1400" b="1" dirty="0">
              <a:solidFill>
                <a:srgbClr val="0070C0"/>
              </a:solidFill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ahoma"/>
                <a:ea typeface="Calibri"/>
              </a:rPr>
              <a:t>      СОЛНЦЕ </a:t>
            </a: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же ответило всем:</a:t>
            </a:r>
            <a:endParaRPr lang="ru-RU" sz="1400" b="1" dirty="0">
              <a:solidFill>
                <a:srgbClr val="0070C0"/>
              </a:solidFill>
              <a:latin typeface="Calibri"/>
              <a:ea typeface="Calibr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ahoma"/>
                <a:ea typeface="Calibri"/>
              </a:rPr>
              <a:t>- Потому год круглый, что Земля вокруг меня мчится по кругу. Как полный круг сделает, так и год!</a:t>
            </a:r>
            <a:endParaRPr lang="ru-RU" sz="1400" b="1" dirty="0">
              <a:solidFill>
                <a:srgbClr val="0070C0"/>
              </a:solidFill>
              <a:effectLst/>
              <a:latin typeface="Calibri"/>
              <a:ea typeface="Calibri"/>
            </a:endParaRPr>
          </a:p>
        </p:txBody>
      </p:sp>
      <p:pic>
        <p:nvPicPr>
          <p:cNvPr id="9" name="Picture 8" descr="Окруж. мир 2 класс Как нарисовать условный знак к выражению 'круглый год'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000322" cy="20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0839D3-364B-4492-8065-88BCAEBF6277}"/>
              </a:ext>
            </a:extLst>
          </p:cNvPr>
          <p:cNvSpPr/>
          <p:nvPr/>
        </p:nvSpPr>
        <p:spPr>
          <a:xfrm>
            <a:off x="2123728" y="123293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5CF192-9CE4-44CA-AC7B-98D96002168C}"/>
              </a:ext>
            </a:extLst>
          </p:cNvPr>
          <p:cNvSpPr/>
          <p:nvPr/>
        </p:nvSpPr>
        <p:spPr>
          <a:xfrm>
            <a:off x="567559" y="1556792"/>
            <a:ext cx="83470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будете: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  слушать и понимать разные тексты; 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использовать в речи слова по теме урока;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продолжите учиться использовать в речи имена существительные и прилагательные.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4034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755576" y="1052736"/>
            <a:ext cx="7209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ahoma"/>
                <a:ea typeface="Calibri"/>
              </a:rPr>
              <a:t>Земля вращается вокруг Солнца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Гифка солнце гиф картинка, скачать анимированный gif на GIFER от Gholbithri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" y="1637511"/>
            <a:ext cx="8519210" cy="457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179512" y="1121445"/>
            <a:ext cx="991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Подберите к именам существительным 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прилагательные</a:t>
            </a:r>
            <a:endParaRPr lang="ru-RU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947" y="2420888"/>
            <a:ext cx="5681331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ahoma"/>
                <a:ea typeface="Calibri"/>
              </a:rPr>
              <a:t>(</a:t>
            </a: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Какой?) дуб </a:t>
            </a:r>
            <a:endParaRPr lang="ru-RU" sz="2800" b="1" dirty="0" smtClean="0">
              <a:solidFill>
                <a:srgbClr val="7030A0"/>
              </a:solidFill>
              <a:latin typeface="Tahoma"/>
              <a:ea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ahoma"/>
                <a:ea typeface="Calibri"/>
              </a:rPr>
              <a:t>(</a:t>
            </a: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Какая?) ёлка </a:t>
            </a:r>
            <a:endParaRPr lang="ru-RU" sz="2800" b="1" dirty="0" smtClean="0">
              <a:solidFill>
                <a:srgbClr val="7030A0"/>
              </a:solidFill>
              <a:latin typeface="Tahoma"/>
              <a:ea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ahoma"/>
                <a:ea typeface="Calibri"/>
              </a:rPr>
              <a:t>(</a:t>
            </a: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Какое?) </a:t>
            </a:r>
            <a:r>
              <a:rPr lang="ru-RU" sz="2800" b="1" dirty="0" smtClean="0">
                <a:solidFill>
                  <a:srgbClr val="7030A0"/>
                </a:solidFill>
                <a:latin typeface="Tahoma"/>
                <a:ea typeface="Calibri"/>
              </a:rPr>
              <a:t>солнце</a:t>
            </a:r>
            <a:endParaRPr lang="ru-RU" sz="2800" b="1" dirty="0">
              <a:solidFill>
                <a:srgbClr val="7030A0"/>
              </a:solidFill>
              <a:latin typeface="Tahoma"/>
              <a:ea typeface="Calibri"/>
            </a:endParaRPr>
          </a:p>
        </p:txBody>
      </p:sp>
      <p:pic>
        <p:nvPicPr>
          <p:cNvPr id="8" name="Picture 2" descr="дуб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89" y="3140968"/>
            <a:ext cx="2794785" cy="27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токові векторні зображення Softwood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87" y="4211632"/>
            <a:ext cx="1291813" cy="21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солнышко для детей детского са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r="6353" b="9101"/>
          <a:stretch/>
        </p:blipFill>
        <p:spPr bwMode="auto">
          <a:xfrm>
            <a:off x="4257789" y="1748511"/>
            <a:ext cx="2647610" cy="17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179512" y="1121445"/>
            <a:ext cx="9918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Подберите к именам существительным </a:t>
            </a:r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прилагательные</a:t>
            </a:r>
            <a:endParaRPr lang="ru-RU" sz="28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дуб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89" y="3140968"/>
            <a:ext cx="2794785" cy="27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токові векторні зображення Softwood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87" y="4211632"/>
            <a:ext cx="1291813" cy="21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солнышко для детей детского са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r="6353" b="9101"/>
          <a:stretch/>
        </p:blipFill>
        <p:spPr bwMode="auto">
          <a:xfrm>
            <a:off x="4257789" y="1748511"/>
            <a:ext cx="2647610" cy="177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531044"/>
            <a:ext cx="2799907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Большой дуб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Зелёная ёлка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Яркое солнце </a:t>
            </a:r>
          </a:p>
        </p:txBody>
      </p:sp>
    </p:spTree>
    <p:extLst>
      <p:ext uri="{BB962C8B-B14F-4D97-AF65-F5344CB8AC3E}">
        <p14:creationId xmlns:p14="http://schemas.microsoft.com/office/powerpoint/2010/main" val="19017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651099" y="836712"/>
            <a:ext cx="7089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 словосочетания действиями</a:t>
            </a:r>
            <a:endParaRPr lang="ru-RU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099" y="2348880"/>
            <a:ext cx="5022112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Большой дуб сказал. </a:t>
            </a:r>
            <a:endParaRPr lang="ru-RU" sz="2800" b="1" dirty="0" smtClean="0">
              <a:solidFill>
                <a:srgbClr val="7030A0"/>
              </a:solidFill>
              <a:latin typeface="Tahoma"/>
              <a:ea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ahoma"/>
                <a:ea typeface="Calibri"/>
              </a:rPr>
              <a:t>Зелёная </a:t>
            </a: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ёлка возразила. </a:t>
            </a:r>
            <a:endParaRPr lang="ru-RU" sz="2800" b="1" dirty="0" smtClean="0">
              <a:solidFill>
                <a:srgbClr val="7030A0"/>
              </a:solidFill>
              <a:latin typeface="Tahoma"/>
              <a:ea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ahoma"/>
                <a:ea typeface="Calibri"/>
              </a:rPr>
              <a:t>Яркое </a:t>
            </a:r>
            <a:r>
              <a:rPr lang="ru-RU" sz="2800" b="1" dirty="0">
                <a:solidFill>
                  <a:srgbClr val="7030A0"/>
                </a:solidFill>
                <a:latin typeface="Tahoma"/>
                <a:ea typeface="Calibri"/>
              </a:rPr>
              <a:t>солнце ответило. </a:t>
            </a:r>
          </a:p>
        </p:txBody>
      </p:sp>
      <p:pic>
        <p:nvPicPr>
          <p:cNvPr id="8" name="Picture 2" descr="дуб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61" y="3395997"/>
            <a:ext cx="2406639" cy="24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Стокові векторні зображення Softwood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36" y="4409521"/>
            <a:ext cx="1065522" cy="17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солнышко для детей детского сад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r="6353" b="9101"/>
          <a:stretch/>
        </p:blipFill>
        <p:spPr bwMode="auto">
          <a:xfrm>
            <a:off x="5945995" y="1546670"/>
            <a:ext cx="2078283" cy="13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0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Гиф анимация Корабль с белоснежными и сверкающими на солнце парусами плывет  по морю, на фоне прозрачных, плывущих по голубому небу облаков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188688" cy="5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amp;quot;Наречие. Обобщающий урок&amp;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23385" r="4520"/>
          <a:stretch/>
        </p:blipFill>
        <p:spPr bwMode="auto">
          <a:xfrm>
            <a:off x="332509" y="928255"/>
            <a:ext cx="8442256" cy="52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0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2" descr="весёлое солнышко - Сказочные картинки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068"/>
            <a:ext cx="6834341" cy="54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Гиф анимация Корабль с белоснежными и сверкающими на солнце парусами плывет  по морю, на фоне прозрачных, плывущих по голубому небу обла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052736"/>
            <a:ext cx="3870251" cy="5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8486" y="476672"/>
            <a:ext cx="3500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Вперед за новыми знаниями</a:t>
            </a:r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ru-RU" sz="32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Гиф анимация Корабль с белоснежными и сверкающими на солнце парусами плывет  по морю, на фоне прозрачных, плывущих по голубому небу обла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3870251" cy="51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476672"/>
            <a:ext cx="4287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Яркая, нарядная,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Дождливая, прохладная.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Птиц в стаи собирает,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на юг провожает.</a:t>
            </a:r>
          </a:p>
        </p:txBody>
      </p:sp>
      <p:pic>
        <p:nvPicPr>
          <p:cNvPr id="8" name="Picture 12" descr="Доброе утро, Страна!!! (продолжение) - Страница 29 - Авиация СГВ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2" y="2924944"/>
            <a:ext cx="3451666" cy="25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Погода на сентябрь 2019 в Москве и Московской области от Гидрометцент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5705"/>
            <a:ext cx="3605869" cy="20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етям про октябрь, или чудо-художник | Цветы жиз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82" y="1988840"/>
            <a:ext cx="3389026" cy="2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Этот день в календаре. 1 ноября – ЯСИ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406843" cy="25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2348880"/>
            <a:ext cx="171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Сентябрь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4469" y="3786083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Октябрь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517232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30303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0004" y="260648"/>
            <a:ext cx="4595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Засыпала белым дорожки,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Разукрасила окошки.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Радость детям подарила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на санках прокатила.</a:t>
            </a:r>
          </a:p>
        </p:txBody>
      </p:sp>
      <p:pic>
        <p:nvPicPr>
          <p:cNvPr id="7" name="Picture 2" descr="Гиф анимация Корабль с белоснежными и сверкающими на солнце парусами плывет  по морю, на фоне прозрачных, плывущих по голубому небу обла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02" y="1290932"/>
            <a:ext cx="3745671" cy="49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Дети зимой на санках - Зима в картинках - Красивые открыт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5" y="2471167"/>
            <a:ext cx="3767940" cy="28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4" descr="Декабрь в Беларуси ожидается теплее обычного - Белгидромет | Актуально |  Заря над Немано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9"/>
          <a:stretch/>
        </p:blipFill>
        <p:spPr bwMode="auto">
          <a:xfrm>
            <a:off x="107504" y="133007"/>
            <a:ext cx="3424372" cy="26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овинки музыки январь 2020 года слушать онлайн и скачать бесплат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/>
          <a:stretch/>
        </p:blipFill>
        <p:spPr bwMode="auto">
          <a:xfrm>
            <a:off x="2872722" y="2060848"/>
            <a:ext cx="3469146" cy="24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Тематический конкурс Опять метель... (Временные Хроники) / Стихи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8885"/>
            <a:ext cx="3168986" cy="23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0004" y="2826243"/>
            <a:ext cx="247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31475" y="3881911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Январь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93438" y="5516920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Февраль </a:t>
            </a:r>
          </a:p>
        </p:txBody>
      </p:sp>
    </p:spTree>
    <p:extLst>
      <p:ext uri="{BB962C8B-B14F-4D97-AF65-F5344CB8AC3E}">
        <p14:creationId xmlns:p14="http://schemas.microsoft.com/office/powerpoint/2010/main" val="39539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57472" y="476672"/>
            <a:ext cx="4595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Прилетела ласточка,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Распустила перья.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Солнце греет ласково,</a:t>
            </a:r>
          </a:p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это за время? </a:t>
            </a:r>
          </a:p>
        </p:txBody>
      </p:sp>
      <p:pic>
        <p:nvPicPr>
          <p:cNvPr id="7" name="Picture 2" descr="Гиф анимация Корабль с белоснежными и сверкающими на солнце парусами плывет  по морю, на фоне прозрачных, плывущих по голубому небу облако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73" y="1276580"/>
            <a:ext cx="3601654" cy="48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ТЕМАТИЧЕСКАЯ НЕДЕЛЯ: «ВЕСНА. СЕЗОННЫЕ ИЗМЕНЕНИЯ В ПРИРОДЕ». Новости 11  &quot;Радуга&quot;. Ясли-сад № 2 г.Речиц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503647" cy="233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304</Words>
  <Application>Microsoft Office PowerPoint</Application>
  <PresentationFormat>Экран (4:3)</PresentationFormat>
  <Paragraphs>94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206</cp:revision>
  <dcterms:created xsi:type="dcterms:W3CDTF">2020-07-18T05:19:20Z</dcterms:created>
  <dcterms:modified xsi:type="dcterms:W3CDTF">2024-12-03T05:11:37Z</dcterms:modified>
</cp:coreProperties>
</file>