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14" r:id="rId3"/>
    <p:sldId id="315" r:id="rId4"/>
    <p:sldId id="317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7" r:id="rId13"/>
    <p:sldId id="328" r:id="rId14"/>
    <p:sldId id="329" r:id="rId15"/>
    <p:sldId id="330" r:id="rId16"/>
    <p:sldId id="326" r:id="rId17"/>
    <p:sldId id="331" r:id="rId18"/>
    <p:sldId id="316" r:id="rId19"/>
    <p:sldId id="332" r:id="rId20"/>
    <p:sldId id="333" r:id="rId21"/>
    <p:sldId id="334" r:id="rId22"/>
    <p:sldId id="335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58635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5863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58635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58635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58635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4754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000" b="1" dirty="0" err="1">
                <a:solidFill>
                  <a:schemeClr val="tx1"/>
                </a:solidFill>
                <a:ea typeface="Tahoma" panose="020B0604030504040204" pitchFamily="34" charset="0"/>
              </a:rPr>
              <a:t>Нур</a:t>
            </a:r>
            <a:r>
              <a:rPr lang="ru-RU" sz="2000" b="1" dirty="0">
                <a:solidFill>
                  <a:schemeClr val="tx1"/>
                </a:solidFill>
                <a:ea typeface="Tahoma" panose="020B0604030504040204" pitchFamily="34" charset="0"/>
              </a:rPr>
              <a:t>-Султан  – центр современной </a:t>
            </a:r>
            <a:r>
              <a:rPr lang="ru-RU" sz="2000" b="1" dirty="0" smtClean="0">
                <a:solidFill>
                  <a:schemeClr val="tx1"/>
                </a:solidFill>
                <a:ea typeface="Tahoma" panose="020B0604030504040204" pitchFamily="34" charset="0"/>
              </a:rPr>
              <a:t>архитектуры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язык. 3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433211" y="491942"/>
            <a:ext cx="4886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Ответьте на вопросы</a:t>
            </a:r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211" y="1076717"/>
            <a:ext cx="7946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Чем поражает всех город </a:t>
            </a:r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5088" y="2162181"/>
            <a:ext cx="8363189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400" b="1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это гордость казахов и всех народов Казахстана. Этот город стал одним из лучших на планете. </a:t>
            </a:r>
            <a:r>
              <a:rPr lang="ru-RU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 поражает всех своей красотой и неповторимой архитектурой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Основателем и главным архитектором </a:t>
            </a:r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-Султана является Первый Президент – Нурсултан </a:t>
            </a:r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Абишевич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Назарбаев. </a:t>
            </a:r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 имеет почётное звание «Город мира».</a:t>
            </a:r>
          </a:p>
        </p:txBody>
      </p:sp>
    </p:spTree>
    <p:extLst>
      <p:ext uri="{BB962C8B-B14F-4D97-AF65-F5344CB8AC3E}">
        <p14:creationId xmlns:p14="http://schemas.microsoft.com/office/powerpoint/2010/main" val="2474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" name="Picture 2" descr="Популярные достопримечательности Астаны (Казахстан), что посмотреть в Аста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8" y="188640"/>
            <a:ext cx="36722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езидентский шик: ТОП-10 интересных фактов о знаменитом дворце Акор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8720"/>
            <a:ext cx="4130806" cy="23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АЙТЕРЕК» – ГЛАВНЫЙ СИМВОЛ АСТАН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2" y="2275221"/>
            <a:ext cx="3682480" cy="38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лощадь Независимости и монумент &quot;Казак Ели&quot;, Нур-Султан: лучшие советы  перед посещение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7"/>
            <a:ext cx="3186361" cy="357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285182" y="514658"/>
            <a:ext cx="4059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Какой это текст?</a:t>
            </a:r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Астана - Yvision.k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5"/>
          <a:stretch/>
        </p:blipFill>
        <p:spPr bwMode="auto">
          <a:xfrm>
            <a:off x="1226141" y="1932184"/>
            <a:ext cx="6762307" cy="40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7256" y="1145450"/>
            <a:ext cx="2393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Описание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02953" y="1129263"/>
            <a:ext cx="3571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Повествование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367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" descr="Дворец мира и согласия, г. Астана - Самат Шоу Тех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3" y="470769"/>
            <a:ext cx="3245461" cy="216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Виртуальный 3D тур Резиденция Президента «Акорда» в Нур-Султа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5270"/>
            <a:ext cx="3365892" cy="216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Монумент Байтерек: история, описание,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0" y="3655763"/>
            <a:ext cx="3443638" cy="22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3 Independence Square - Изображение Площадь Независимости и монумент &quot;Казак  Ели&quot;, Нур-Султан - Tripadvis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6"/>
          <a:stretch/>
        </p:blipFill>
        <p:spPr bwMode="auto">
          <a:xfrm>
            <a:off x="5004209" y="3241890"/>
            <a:ext cx="2057993" cy="269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8810" y="2628911"/>
            <a:ext cx="3059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Дворец Мира и Согласия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26080" y="2628911"/>
            <a:ext cx="101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Акорда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31233" y="594928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Байтерек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15798" y="5964074"/>
            <a:ext cx="2686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Монумент «</a:t>
            </a:r>
            <a:r>
              <a:rPr lang="ru-RU" b="1" dirty="0" err="1">
                <a:solidFill>
                  <a:srgbClr val="C00000"/>
                </a:solidFill>
              </a:rPr>
              <a:t>Қазақ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елі</a:t>
            </a:r>
            <a:r>
              <a:rPr lang="ru-RU" b="1" dirty="0">
                <a:solidFill>
                  <a:srgbClr val="C0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499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328604" y="729918"/>
            <a:ext cx="4360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Найдите соответствие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04" y="1668696"/>
            <a:ext cx="4962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Дворец Мира и Согласия</a:t>
            </a:r>
          </a:p>
          <a:p>
            <a:pPr lvl="0"/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Акорда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Байтерек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Монумент «</a:t>
            </a:r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Қазақ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елі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1822" y="4149080"/>
            <a:ext cx="7017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Белое здание с голубым куполом.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 башня с золотым шаром.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 белоснежная колонна.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Огромное сооружение в виде пирамиды.</a:t>
            </a:r>
          </a:p>
        </p:txBody>
      </p:sp>
      <p:pic>
        <p:nvPicPr>
          <p:cNvPr id="9" name="Picture 2" descr="виды Астаны » Портал графики и дизайна: векторный и растровый клипарт,  уроки, фоторамки, шаблоны для Фотошоп скачать бесплатно на HAMELEONS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3"/>
          <a:stretch/>
        </p:blipFill>
        <p:spPr bwMode="auto">
          <a:xfrm>
            <a:off x="4860032" y="1175566"/>
            <a:ext cx="3048939" cy="297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300004" y="661042"/>
            <a:ext cx="4360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Найдите соответствие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04" y="1326832"/>
            <a:ext cx="49624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Дворец Мира и 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Согласия -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Акорда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Байтерек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Монумент «</a:t>
            </a:r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Қазақ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елі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004" y="3265824"/>
            <a:ext cx="7017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Белое здание с голубым куполом.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 башня с золотым шаром.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 белоснежная колонна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3311" y="1334415"/>
            <a:ext cx="4351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Огромное сооружение в виде пирамиды.</a:t>
            </a:r>
          </a:p>
        </p:txBody>
      </p:sp>
      <p:pic>
        <p:nvPicPr>
          <p:cNvPr id="10" name="Picture 2" descr="Астана - Yvision.k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84" y="4221088"/>
            <a:ext cx="3001185" cy="20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11048" y="570259"/>
            <a:ext cx="4360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Найдите соответствие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048" y="1236049"/>
            <a:ext cx="49624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Дворец Мира и 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Согласия -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Акорда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</a:p>
          <a:p>
            <a:pPr lvl="0"/>
            <a:r>
              <a:rPr lang="ru-RU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Байтерек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Монумент «</a:t>
            </a:r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Қазақ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елі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1048" y="3609418"/>
            <a:ext cx="701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башня с золотым шаром.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 белоснежная колонна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4355" y="1243632"/>
            <a:ext cx="4372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огромное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сооружение в виде пирамиды.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5060" y="2225888"/>
            <a:ext cx="7071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белое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здание с голубым куполом.</a:t>
            </a:r>
          </a:p>
        </p:txBody>
      </p:sp>
      <p:pic>
        <p:nvPicPr>
          <p:cNvPr id="11" name="Picture 2" descr="Астана - Yvision.k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00" y="4024916"/>
            <a:ext cx="3001185" cy="20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6299" y="604079"/>
            <a:ext cx="4360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Найдите соответствие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99" y="1269869"/>
            <a:ext cx="49624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Дворец Мира и 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Согласия -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Акорда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</a:p>
          <a:p>
            <a:pPr lvl="0">
              <a:lnSpc>
                <a:spcPct val="200000"/>
              </a:lnSpc>
            </a:pPr>
            <a:r>
              <a:rPr lang="ru-RU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Байтерек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Монумент «</a:t>
            </a:r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Қазақ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елі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-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4405" y="3765479"/>
            <a:ext cx="701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белоснежная </a:t>
            </a:r>
            <a:endParaRPr lang="ru-RU" sz="24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колонна.</a:t>
            </a:r>
            <a:endParaRPr lang="ru-RU" sz="2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9606" y="1277452"/>
            <a:ext cx="4372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огромное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сооружение в виде пирамиды.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0311" y="2259708"/>
            <a:ext cx="7071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белое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здание с голубым куполом.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24372" y="2958112"/>
            <a:ext cx="6168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башня с золотым шаром.</a:t>
            </a:r>
          </a:p>
        </p:txBody>
      </p:sp>
      <p:pic>
        <p:nvPicPr>
          <p:cNvPr id="12" name="Picture 2" descr="Астана - Yvision.k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10" y="4288665"/>
            <a:ext cx="2402155" cy="160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143499" y="520814"/>
            <a:ext cx="5889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Найдите признак по величине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499" y="1186604"/>
            <a:ext cx="49624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Дворец Мира и 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Согласия -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Акорда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</a:p>
          <a:p>
            <a:pPr lvl="0">
              <a:lnSpc>
                <a:spcPct val="200000"/>
              </a:lnSpc>
            </a:pPr>
            <a:r>
              <a:rPr lang="ru-RU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Байтерек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Монумент «</a:t>
            </a:r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Қазақ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елі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-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605" y="3596326"/>
            <a:ext cx="701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белоснежная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колонна.</a:t>
            </a:r>
            <a:endParaRPr lang="ru-RU" sz="2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06806" y="1194187"/>
            <a:ext cx="5961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сооружение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виде пирамиды.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07511" y="2176443"/>
            <a:ext cx="7071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белое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здание с голубым куполом.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21572" y="2874847"/>
            <a:ext cx="6168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башня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золотым шаром.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54506" y="1207721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огромное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51466" y="3598148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</a:t>
            </a:r>
            <a:endParaRPr lang="ru-RU" dirty="0"/>
          </a:p>
        </p:txBody>
      </p:sp>
      <p:pic>
        <p:nvPicPr>
          <p:cNvPr id="19" name="Picture 2" descr="Астана - Yvision.k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10" y="4119512"/>
            <a:ext cx="2402155" cy="160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022641" y="2874847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0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Прямоугольник 17"/>
          <p:cNvSpPr/>
          <p:nvPr/>
        </p:nvSpPr>
        <p:spPr>
          <a:xfrm>
            <a:off x="263069" y="895277"/>
            <a:ext cx="5150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Найдите признак по цвету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3069" y="1561067"/>
            <a:ext cx="49624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Дворец Мира и 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Согласия -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Акорда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</a:p>
          <a:p>
            <a:pPr lvl="0">
              <a:lnSpc>
                <a:spcPct val="200000"/>
              </a:lnSpc>
            </a:pPr>
            <a:r>
              <a:rPr lang="ru-RU" sz="2400" b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Байтерек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200000"/>
              </a:lnSpc>
            </a:pP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Монумент «</a:t>
            </a:r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Қазақ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елі</a:t>
            </a: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-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91175" y="4004537"/>
            <a:ext cx="701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колонна.</a:t>
            </a:r>
            <a:endParaRPr lang="ru-RU" sz="2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26376" y="1568650"/>
            <a:ext cx="4237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сооружение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виде пирамиды.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27081" y="2550906"/>
            <a:ext cx="7071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здание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куполом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41142" y="3249310"/>
            <a:ext cx="6168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башня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шаром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74076" y="1615932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огромное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241140" y="3297926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271036" y="4006359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высокая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827081" y="2562918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белое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27888" y="2562918"/>
            <a:ext cx="1595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голубым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123791" y="3283057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золотым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728385" y="4013699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белоснежная</a:t>
            </a:r>
            <a:endParaRPr lang="ru-RU" dirty="0"/>
          </a:p>
        </p:txBody>
      </p:sp>
      <p:pic>
        <p:nvPicPr>
          <p:cNvPr id="31" name="Picture 2" descr="Астана - Yvision.k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57" y="4616401"/>
            <a:ext cx="2402155" cy="160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8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20"/>
                            </p:stCondLst>
                            <p:childTnLst>
                              <p:par>
                                <p:cTn id="20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0839D3-364B-4492-8065-88BCAEBF6277}"/>
              </a:ext>
            </a:extLst>
          </p:cNvPr>
          <p:cNvSpPr/>
          <p:nvPr/>
        </p:nvSpPr>
        <p:spPr>
          <a:xfrm>
            <a:off x="2123728" y="123293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5CF192-9CE4-44CA-AC7B-98D96002168C}"/>
              </a:ext>
            </a:extLst>
          </p:cNvPr>
          <p:cNvSpPr/>
          <p:nvPr/>
        </p:nvSpPr>
        <p:spPr>
          <a:xfrm>
            <a:off x="309469" y="1167718"/>
            <a:ext cx="83470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 будете:</a:t>
            </a: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использовать в речи тематическую лексику в различных контекстах ;    </a:t>
            </a: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различать текст-повествование/описание;</a:t>
            </a: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продолжите учиться    подбирать признаки к предметам по цвету, форме, величине, материалу по заданной теме.</a:t>
            </a:r>
          </a:p>
          <a:p>
            <a:pPr lvl="0">
              <a:lnSpc>
                <a:spcPct val="150000"/>
              </a:lnSpc>
              <a:buFont typeface="Arial"/>
              <a:buChar char="•"/>
            </a:pPr>
            <a:endParaRPr lang="ru-RU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2" descr="Украинский стенд на EXPO 2017 отметили наградой | Терминал | НТЦ &quot;Психе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5" y="1340768"/>
            <a:ext cx="7605711" cy="49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6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491899" y="424949"/>
            <a:ext cx="3583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Составьте текст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9489" y="3451685"/>
            <a:ext cx="65302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1)	Выставка,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-Султане, в, проходила,</a:t>
            </a:r>
          </a:p>
          <a:p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международная, ЭКСПО-2017</a:t>
            </a:r>
          </a:p>
          <a:p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2)	Она, «Энергия </a:t>
            </a:r>
            <a:r>
              <a:rPr lang="ru-RU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будущего»,называлась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3)	Шар, главным, гигантский, сооружением, был, архитектурным</a:t>
            </a:r>
          </a:p>
          <a:p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4)	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-Султане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о, мир, весь, узнал</a:t>
            </a:r>
          </a:p>
          <a:p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5)	Страной, горжусь, своей, я</a:t>
            </a:r>
          </a:p>
        </p:txBody>
      </p:sp>
      <p:pic>
        <p:nvPicPr>
          <p:cNvPr id="10" name="Picture 2" descr="Разработчиков логотипа EXPO-2017 заподозрили в плагиате: 05 августа 2013,  10:24 - новости на Tengrinews.k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3" r="28026"/>
          <a:stretch/>
        </p:blipFill>
        <p:spPr bwMode="auto">
          <a:xfrm>
            <a:off x="7264740" y="2581334"/>
            <a:ext cx="1499056" cy="194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6121" y="1262400"/>
            <a:ext cx="7198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В </a:t>
            </a:r>
            <a:r>
              <a:rPr lang="ru-RU" sz="2000" b="1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-Султане проходила международная выставка ЭКСПО-2017.</a:t>
            </a:r>
            <a:endParaRPr lang="ru-RU" sz="20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1247" y="1580622"/>
            <a:ext cx="3799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Она называлась </a:t>
            </a:r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«Энергия </a:t>
            </a:r>
            <a:endParaRPr lang="ru-RU" sz="20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90766" y="185835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Главным архитектурным </a:t>
            </a:r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сооружением</a:t>
            </a:r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был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6121" y="1862742"/>
            <a:ext cx="1745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будущего».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6121" y="2184040"/>
            <a:ext cx="217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гигантский шар.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4906" y="2153262"/>
            <a:ext cx="5556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</a:t>
            </a:r>
            <a:r>
              <a:rPr lang="ru-RU" sz="2000" b="1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-Султане узнал весь мир.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1732" y="2453620"/>
            <a:ext cx="3632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 горжусь своей страной!</a:t>
            </a:r>
            <a:endParaRPr lang="ru-RU" sz="20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7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683573" y="380483"/>
            <a:ext cx="7098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Составьте словосочетания со 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словом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1163" y="842148"/>
            <a:ext cx="7198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Интересный, гигантский, современный, уникальный, стеклянный, круглый, прозрачный.</a:t>
            </a:r>
          </a:p>
        </p:txBody>
      </p:sp>
      <p:pic>
        <p:nvPicPr>
          <p:cNvPr id="10" name="Picture 2" descr="Плагиат или прорыв: Неизвестная история павильона &quot;Нұр Әлем&quot; - Informburo.k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46" y="2749464"/>
            <a:ext cx="4158449" cy="33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3572" y="3553756"/>
            <a:ext cx="3464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Стеклянный </a:t>
            </a:r>
            <a:r>
              <a:rPr lang="ru-RU" sz="2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573" y="1915871"/>
            <a:ext cx="3464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Гигантский шар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3197" y="243909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Круглый шар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3197" y="2987553"/>
            <a:ext cx="4136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Прозрачный шар</a:t>
            </a:r>
          </a:p>
        </p:txBody>
      </p:sp>
    </p:spTree>
    <p:extLst>
      <p:ext uri="{BB962C8B-B14F-4D97-AF65-F5344CB8AC3E}">
        <p14:creationId xmlns:p14="http://schemas.microsoft.com/office/powerpoint/2010/main" val="10672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&amp;quot;Наречие. Обобщающий урок&amp;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23385" r="4520"/>
          <a:stretch/>
        </p:blipFill>
        <p:spPr bwMode="auto">
          <a:xfrm>
            <a:off x="332509" y="928255"/>
            <a:ext cx="8442256" cy="52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01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300004" y="324649"/>
            <a:ext cx="60003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Постарайтесь всё понять,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Всё </a:t>
            </a: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запомнить, 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рассказать.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Постарайтесь – не ленитесь.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для начала – улыбнитесь!</a:t>
            </a:r>
          </a:p>
        </p:txBody>
      </p:sp>
      <p:pic>
        <p:nvPicPr>
          <p:cNvPr id="10" name="Picture 2" descr="ᐈ Ребенок умный фото, рисунки умный ребенок рисованный | скачать на  Depositphotos®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67"/>
          <a:stretch/>
        </p:blipFill>
        <p:spPr bwMode="auto">
          <a:xfrm>
            <a:off x="3576054" y="3501008"/>
            <a:ext cx="3278372" cy="282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дети за партой рисунок - Google Търсене | Leitura para crianças, Desenho de  criança, Crianças lendo livr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7"/>
          <a:stretch/>
        </p:blipFill>
        <p:spPr bwMode="auto">
          <a:xfrm>
            <a:off x="6794302" y="1450122"/>
            <a:ext cx="1853639" cy="225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Солнышко » Анимированные картинки GIF. Коллекция фоновых картинок, обоев  для рабочего стола и анимашек. Уроки по анимаци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60" y="1103459"/>
            <a:ext cx="3488340" cy="313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3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61633" y="429538"/>
            <a:ext cx="2812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 </a:t>
            </a:r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816" y="1324251"/>
            <a:ext cx="8566033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400" b="1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это гордость казахов и всех народов Казахстана. Этот город стал одним из лучших на планете. Он поражает всех своей красотой и неповторимой архитектурой. Основателем и главным архитектором </a:t>
            </a:r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-Султана является Первый Президент – Нурсултан </a:t>
            </a:r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Абишевич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Назарбаев. </a:t>
            </a:r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 имеет почётное звание «Город мира».</a:t>
            </a:r>
          </a:p>
        </p:txBody>
      </p:sp>
      <p:pic>
        <p:nvPicPr>
          <p:cNvPr id="8" name="Picture 2" descr="4-й марафон в Астане (Astana Marathon) 2018. Астана, Казахстан. Сентябрь  2018 | LetSportPeople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0"/>
          <a:stretch/>
        </p:blipFill>
        <p:spPr bwMode="auto">
          <a:xfrm>
            <a:off x="5592093" y="4119947"/>
            <a:ext cx="3117501" cy="203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677597" y="792187"/>
            <a:ext cx="4896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8520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Словарная работа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6916" y="1643508"/>
            <a:ext cx="2907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Поражает</a:t>
            </a:r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Женский психологический тест в картинках: выберите эмодзи и узнаете скрытые  черты вашего характера | SM.Ne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8351" b="12282"/>
          <a:stretch/>
        </p:blipFill>
        <p:spPr bwMode="auto">
          <a:xfrm>
            <a:off x="4932040" y="2131582"/>
            <a:ext cx="3570324" cy="348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452001" y="627269"/>
            <a:ext cx="4896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8520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Словарная работа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1320" y="1478590"/>
            <a:ext cx="2907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Основатель </a:t>
            </a:r>
          </a:p>
        </p:txBody>
      </p:sp>
      <p:pic>
        <p:nvPicPr>
          <p:cNvPr id="11" name="Picture 2" descr="Я в Европе таких не видел - Назарбаев о новом вокзале Астаны: 31 мая 2017,  13:31 - новости на Tengrinews.k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3" y="2215742"/>
            <a:ext cx="6026874" cy="339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11"/>
          <p:cNvSpPr/>
          <p:nvPr/>
        </p:nvSpPr>
        <p:spPr>
          <a:xfrm>
            <a:off x="342656" y="602295"/>
            <a:ext cx="4886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Ответьте на вопросы</a:t>
            </a:r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7084" y="1142262"/>
            <a:ext cx="8057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Кто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главный основатель и архитектор </a:t>
            </a:r>
            <a:endParaRPr lang="ru-RU" sz="24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города </a:t>
            </a:r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-Султан?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4533" y="2272534"/>
            <a:ext cx="8363189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 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это гордость казахов и всех народов Казахстана. Этот город стал одним из лучших на планете. Он поражает всех своей красотой и неповторимой архитектурой. Основателем и главным архитектором </a:t>
            </a:r>
            <a:r>
              <a:rPr lang="ru-RU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-Султана является Первый Президент – Нурсултан </a:t>
            </a:r>
            <a:r>
              <a:rPr lang="ru-RU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Абишевич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Назарбаев. </a:t>
            </a:r>
            <a:r>
              <a:rPr lang="ru-RU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 имеет почётное звание «Город мира».</a:t>
            </a:r>
          </a:p>
        </p:txBody>
      </p:sp>
    </p:spTree>
    <p:extLst>
      <p:ext uri="{BB962C8B-B14F-4D97-AF65-F5344CB8AC3E}">
        <p14:creationId xmlns:p14="http://schemas.microsoft.com/office/powerpoint/2010/main" val="28139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214675" y="444608"/>
            <a:ext cx="4886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Ответьте на вопросы</a:t>
            </a:r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103" y="984575"/>
            <a:ext cx="8057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Кто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главный основатель и архитектор </a:t>
            </a:r>
            <a:endParaRPr lang="ru-RU" sz="24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города </a:t>
            </a:r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6552" y="2114847"/>
            <a:ext cx="8363189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400" b="1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это гордость казахов и всех народов Казахстана. Этот город стал одним из лучших на планете. Он поражает всех своей красотой и неповторимой архитектурой. </a:t>
            </a:r>
            <a:r>
              <a:rPr lang="ru-RU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Основателем и главным архитектором </a:t>
            </a:r>
            <a:r>
              <a:rPr lang="ru-RU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-Султана является Первый Президент – Нурсултан </a:t>
            </a:r>
            <a:r>
              <a:rPr lang="ru-RU" sz="2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Абишевич</a:t>
            </a:r>
            <a:r>
              <a:rPr lang="ru-RU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Назарбаев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 имеет почётное звание «Город мира».</a:t>
            </a:r>
          </a:p>
        </p:txBody>
      </p:sp>
    </p:spTree>
    <p:extLst>
      <p:ext uri="{BB962C8B-B14F-4D97-AF65-F5344CB8AC3E}">
        <p14:creationId xmlns:p14="http://schemas.microsoft.com/office/powerpoint/2010/main" val="398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397372" y="478889"/>
            <a:ext cx="4886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Ответьте на вопросы</a:t>
            </a:r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7372" y="1063664"/>
            <a:ext cx="7946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Чем поражает всех город </a:t>
            </a:r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9249" y="2149128"/>
            <a:ext cx="8363189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400" b="1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это гордость казахов и всех народов Казахстана. Этот город стал одним из лучших на планете. Он поражает всех своей красотой и неповторимой архитектурой. Основателем и главным архитектором </a:t>
            </a:r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-Султана является Первый Президент – Нурсултан </a:t>
            </a:r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Абишевич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Назарбаев. </a:t>
            </a:r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Нур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-Султан имеет почётное звание «Город мира».</a:t>
            </a:r>
          </a:p>
        </p:txBody>
      </p:sp>
    </p:spTree>
    <p:extLst>
      <p:ext uri="{BB962C8B-B14F-4D97-AF65-F5344CB8AC3E}">
        <p14:creationId xmlns:p14="http://schemas.microsoft.com/office/powerpoint/2010/main" val="14757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403</Words>
  <Application>Microsoft Office PowerPoint</Application>
  <PresentationFormat>Экран (4:3)</PresentationFormat>
  <Paragraphs>147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319</cp:revision>
  <dcterms:created xsi:type="dcterms:W3CDTF">2020-07-18T05:19:20Z</dcterms:created>
  <dcterms:modified xsi:type="dcterms:W3CDTF">2024-12-03T06:09:22Z</dcterms:modified>
</cp:coreProperties>
</file>